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9" r:id="rId2"/>
    <p:sldId id="257" r:id="rId3"/>
    <p:sldId id="258" r:id="rId4"/>
    <p:sldId id="260" r:id="rId5"/>
    <p:sldId id="261" r:id="rId6"/>
    <p:sldId id="262" r:id="rId7"/>
    <p:sldId id="267" r:id="rId8"/>
    <p:sldId id="263" r:id="rId9"/>
    <p:sldId id="272" r:id="rId10"/>
    <p:sldId id="270" r:id="rId11"/>
    <p:sldId id="271" r:id="rId12"/>
    <p:sldId id="264" r:id="rId13"/>
    <p:sldId id="266" r:id="rId14"/>
    <p:sldId id="290" r:id="rId15"/>
    <p:sldId id="293" r:id="rId16"/>
    <p:sldId id="273" r:id="rId17"/>
    <p:sldId id="275" r:id="rId18"/>
    <p:sldId id="291" r:id="rId19"/>
    <p:sldId id="276" r:id="rId20"/>
    <p:sldId id="283" r:id="rId21"/>
    <p:sldId id="281" r:id="rId22"/>
    <p:sldId id="284" r:id="rId23"/>
    <p:sldId id="280" r:id="rId24"/>
    <p:sldId id="278" r:id="rId25"/>
    <p:sldId id="279" r:id="rId26"/>
    <p:sldId id="282" r:id="rId27"/>
    <p:sldId id="28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271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FDC35-86D7-4370-B85B-FC81B3CC1152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C8B32-A2B0-4B94-A3B6-5F5B82E12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16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C8B32-A2B0-4B94-A3B6-5F5B82E129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335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C8B32-A2B0-4B94-A3B6-5F5B82E1296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24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691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2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0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20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66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77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378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60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90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992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53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EDCFBB"/>
            </a:gs>
            <a:gs pos="24000">
              <a:schemeClr val="accent2">
                <a:lumMod val="60000"/>
                <a:lumOff val="40000"/>
              </a:schemeClr>
            </a:gs>
            <a:gs pos="31000">
              <a:schemeClr val="bg2"/>
            </a:gs>
            <a:gs pos="100000">
              <a:schemeClr val="accent5">
                <a:lumMod val="75000"/>
                <a:alpha val="62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2A90D-4A23-4A96-AB80-F4F157754C2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84FB3-D712-4350-B3F7-53E442BFE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16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20763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/>
              <a:t>Гвозди б делать из этих людей,</a:t>
            </a:r>
            <a:br>
              <a:rPr lang="ru-RU" b="1" dirty="0"/>
            </a:br>
            <a:r>
              <a:rPr lang="ru-RU" b="1" dirty="0"/>
              <a:t>                крепче не было б в мире гвоздей…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38200" y="32272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351039"/>
            <a:ext cx="10515600" cy="307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/>
              <a:t>«Жизнь и творчество </a:t>
            </a:r>
          </a:p>
          <a:p>
            <a:r>
              <a:rPr lang="ru-RU" sz="4800" b="1" dirty="0"/>
              <a:t>          донского художника</a:t>
            </a:r>
          </a:p>
          <a:p>
            <a:r>
              <a:rPr lang="ru-RU" sz="4800" b="1" dirty="0"/>
              <a:t>              Юрия Васильевича </a:t>
            </a:r>
            <a:r>
              <a:rPr lang="ru-RU" sz="4800" b="1" dirty="0" err="1"/>
              <a:t>Планидина</a:t>
            </a:r>
            <a:r>
              <a:rPr lang="ru-RU" sz="4800" b="1" dirty="0"/>
              <a:t>»</a:t>
            </a:r>
          </a:p>
          <a:p>
            <a:endParaRPr lang="ru-RU" sz="48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08403" y="5220844"/>
            <a:ext cx="7319474" cy="2168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Презентацию подготовила : Винницкая Светлана Ивановна</a:t>
            </a:r>
            <a:br>
              <a:rPr lang="ru-RU" sz="2000" dirty="0"/>
            </a:br>
            <a:r>
              <a:rPr lang="ru-RU" sz="2000" dirty="0"/>
              <a:t>учитель ИЗО высшей квалификационной категории </a:t>
            </a:r>
          </a:p>
          <a:p>
            <a:r>
              <a:rPr lang="ru-RU" sz="2000" dirty="0"/>
              <a:t>МБОУ «Школа №101»</a:t>
            </a:r>
            <a:br>
              <a:rPr lang="ru-RU" sz="2000" dirty="0"/>
            </a:br>
            <a:r>
              <a:rPr lang="ru-RU" sz="2000" dirty="0"/>
              <a:t>Ворошиловского района г. Ростова-на-Дону</a:t>
            </a:r>
            <a:br>
              <a:rPr lang="ru-RU" sz="1800" dirty="0"/>
            </a:br>
            <a:br>
              <a:rPr lang="ru-RU" sz="1800" dirty="0"/>
            </a:br>
            <a:endParaRPr lang="ru-RU" sz="1800" dirty="0"/>
          </a:p>
        </p:txBody>
      </p:sp>
      <p:pic>
        <p:nvPicPr>
          <p:cNvPr id="7" name="17 мгновений весны — Мгновения (минус)">
            <a:hlinkClick r:id="" action="ppaction://media"/>
            <a:extLst>
              <a:ext uri="{FF2B5EF4-FFF2-40B4-BE49-F238E27FC236}">
                <a16:creationId xmlns:a16="http://schemas.microsoft.com/office/drawing/2014/main" id="{79EEA7B4-30F4-477E-A5CE-8D3545626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677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57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rostovregiongaz.ru/upload/resize_cache/iblock/d76/800_600_1/d76a621ffa15260904525d96013242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39" y="0"/>
            <a:ext cx="99447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77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www.rostovregiongaz.ru/upload/resize_cache/iblock/ba2/800_600_1/ba23a08dd8d9a1b5f098c9fcdc5b6e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49" y="-36829"/>
            <a:ext cx="9239301" cy="689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27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96" y="121920"/>
            <a:ext cx="6769842" cy="1272188"/>
          </a:xfrm>
        </p:spPr>
        <p:txBody>
          <a:bodyPr>
            <a:normAutofit/>
          </a:bodyPr>
          <a:lstStyle/>
          <a:p>
            <a:r>
              <a:rPr lang="ru-RU" sz="2800" dirty="0"/>
              <a:t>В 2009 году была издана книга Юрия Васильевича «Дети войны». В нее вошли рассказы военного периода.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4806" y="1916035"/>
            <a:ext cx="6524556" cy="4022603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«Дети войны» - нелегкое чтение. </a:t>
            </a:r>
          </a:p>
          <a:p>
            <a:pPr algn="just"/>
            <a:r>
              <a:rPr lang="ru-RU" sz="2400" dirty="0"/>
              <a:t>Долг памяти заставляет рассказывать  о том, что ему пришлось пережить, находясь в фашистских лагерях в малолетнем возрасте, где он пробыл 3 года. </a:t>
            </a:r>
          </a:p>
          <a:p>
            <a:pPr algn="just"/>
            <a:r>
              <a:rPr lang="ru-RU" sz="2400" dirty="0"/>
              <a:t>На всех встречах его слушают, затаив </a:t>
            </a:r>
            <a:r>
              <a:rPr lang="ru-RU" sz="2400" dirty="0" err="1"/>
              <a:t>дыханее</a:t>
            </a:r>
            <a:r>
              <a:rPr lang="ru-RU" sz="2400" dirty="0"/>
              <a:t>, с чувством  уважения и гордости.</a:t>
            </a:r>
          </a:p>
          <a:p>
            <a:pPr algn="just"/>
            <a:r>
              <a:rPr lang="ru-RU" sz="2400" dirty="0"/>
              <a:t>Наш герой выжил, и поэтому на всю оставшуюся жизнь тема войны и патриотизма, человеческих страданий и подвигов,  любви к своей малой родине  и гордости за своих прославленных земляков стала главной в творчестве Юрия Васильевича.</a:t>
            </a:r>
          </a:p>
          <a:p>
            <a:pPr algn="just"/>
            <a:endParaRPr lang="ru-RU" sz="2400" dirty="0"/>
          </a:p>
          <a:p>
            <a:pPr algn="just"/>
            <a:endParaRPr lang="ru-RU" sz="2000" dirty="0"/>
          </a:p>
        </p:txBody>
      </p:sp>
      <p:pic>
        <p:nvPicPr>
          <p:cNvPr id="6" name="Рисунок 5" descr="https://agrobook.ru/sites/default/files/18-05/u400/img_255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4488" r="5064" b="4747"/>
          <a:stretch/>
        </p:blipFill>
        <p:spPr bwMode="auto">
          <a:xfrm>
            <a:off x="7180957" y="457200"/>
            <a:ext cx="3851030" cy="5411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355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568712"/>
            <a:ext cx="5382592" cy="1600200"/>
          </a:xfrm>
        </p:spPr>
        <p:txBody>
          <a:bodyPr>
            <a:noAutofit/>
          </a:bodyPr>
          <a:lstStyle/>
          <a:p>
            <a:r>
              <a:rPr lang="ru-RU" sz="2800" dirty="0"/>
              <a:t>Каждая встреча с художником, писателем как заклинание – не забывать, не искажать, гордиться.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797" y="2334283"/>
            <a:ext cx="5851182" cy="4368074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Выставки его картин не раз отмечались в России, за рубежом. </a:t>
            </a:r>
          </a:p>
          <a:p>
            <a:pPr algn="just"/>
            <a:br>
              <a:rPr lang="ru-RU" sz="2400" dirty="0"/>
            </a:br>
            <a:r>
              <a:rPr lang="ru-RU" sz="2400" dirty="0"/>
              <a:t>В 2009 году на всероссийском конкурсе народного творчества «Салют Победы» к 65-летию Победы 1941-1945 </a:t>
            </a:r>
            <a:r>
              <a:rPr lang="ru-RU" sz="2400" dirty="0" err="1"/>
              <a:t>г.г</a:t>
            </a:r>
            <a:r>
              <a:rPr lang="ru-RU" sz="2400" dirty="0"/>
              <a:t>. две его живописные работы заняли первое место - это картины «Мать» и «Красные и черные тюльпаны».      </a:t>
            </a:r>
          </a:p>
          <a:p>
            <a:pPr algn="just"/>
            <a:endParaRPr lang="ru-RU" sz="2400" dirty="0"/>
          </a:p>
        </p:txBody>
      </p:sp>
      <p:pic>
        <p:nvPicPr>
          <p:cNvPr id="6" name="Picture 2" descr="https://www.rostovregiongaz.ru/upload/resize_cache/iblock/37d/800_600_1/37de0eb188d6a97cd1391cf75f7815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05" y="-15443"/>
            <a:ext cx="5281095" cy="687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61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Desktop\Планидин ЮВ\IMG_20170919_111822.jpg"/>
          <p:cNvPicPr/>
          <p:nvPr/>
        </p:nvPicPr>
        <p:blipFill>
          <a:blip r:embed="rId2"/>
          <a:srcRect l="13146" t="3134" r="11805"/>
          <a:stretch>
            <a:fillRect/>
          </a:stretch>
        </p:blipFill>
        <p:spPr bwMode="auto">
          <a:xfrm>
            <a:off x="1269394" y="0"/>
            <a:ext cx="102676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3420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Desktop\Планидин ЮВ\IMG_20170919_111716.jpg"/>
          <p:cNvPicPr/>
          <p:nvPr/>
        </p:nvPicPr>
        <p:blipFill>
          <a:blip r:embed="rId2" cstate="print"/>
          <a:srcRect t="6795"/>
          <a:stretch>
            <a:fillRect/>
          </a:stretch>
        </p:blipFill>
        <p:spPr bwMode="auto">
          <a:xfrm>
            <a:off x="3710445" y="0"/>
            <a:ext cx="47711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071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4478" r="5130"/>
          <a:stretch>
            <a:fillRect/>
          </a:stretch>
        </p:blipFill>
        <p:spPr bwMode="auto">
          <a:xfrm>
            <a:off x="217881" y="0"/>
            <a:ext cx="11756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37020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Desktop\Планидин ЮВ\IMG-20170920-WA0018.jpg"/>
          <p:cNvPicPr/>
          <p:nvPr/>
        </p:nvPicPr>
        <p:blipFill>
          <a:blip r:embed="rId2"/>
          <a:srcRect l="11786" t="7632" r="12452" b="14663"/>
          <a:stretch>
            <a:fillRect/>
          </a:stretch>
        </p:blipFill>
        <p:spPr bwMode="auto">
          <a:xfrm>
            <a:off x="271598" y="0"/>
            <a:ext cx="53315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Ирина\Desktop\Планидин ЮВ\IMG_20170919_111655.jpg"/>
          <p:cNvPicPr/>
          <p:nvPr/>
        </p:nvPicPr>
        <p:blipFill>
          <a:blip r:embed="rId3" cstate="print"/>
          <a:srcRect b="13060"/>
          <a:stretch>
            <a:fillRect/>
          </a:stretch>
        </p:blipFill>
        <p:spPr bwMode="auto">
          <a:xfrm>
            <a:off x="6935821" y="0"/>
            <a:ext cx="47122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8180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Ирина\Desktop\Планидин ЮВ\IMG-20170920-WA0022.jpg"/>
          <p:cNvPicPr/>
          <p:nvPr/>
        </p:nvPicPr>
        <p:blipFill>
          <a:blip r:embed="rId2"/>
          <a:srcRect l="9139" t="14103" r="19176" b="15171"/>
          <a:stretch>
            <a:fillRect/>
          </a:stretch>
        </p:blipFill>
        <p:spPr bwMode="auto">
          <a:xfrm>
            <a:off x="663297" y="-14591"/>
            <a:ext cx="110390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3795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Desktop\Планидин ЮВ\IMG_20170919_1118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9462" y="0"/>
            <a:ext cx="4828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Ирина\Desktop\Планидин ЮВ\IMG_20170919_1233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778" y="0"/>
            <a:ext cx="44354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3851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6974" y="146515"/>
            <a:ext cx="4765184" cy="1064099"/>
          </a:xfrm>
        </p:spPr>
        <p:txBody>
          <a:bodyPr>
            <a:normAutofit/>
          </a:bodyPr>
          <a:lstStyle/>
          <a:p>
            <a:r>
              <a:rPr lang="ru-RU" sz="2800" b="1" dirty="0"/>
              <a:t>Юрий Васильевич </a:t>
            </a:r>
            <a:r>
              <a:rPr lang="ru-RU" sz="2800" b="1" dirty="0" err="1"/>
              <a:t>Планидин</a:t>
            </a:r>
            <a:r>
              <a:rPr lang="ru-RU" sz="2800" b="1" dirty="0"/>
              <a:t> -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76274" cy="4800600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/>
              <a:t>Заслуженный учитель, </a:t>
            </a:r>
          </a:p>
          <a:p>
            <a:r>
              <a:rPr lang="ru-RU" sz="2600" dirty="0"/>
              <a:t>Заслуженный изобретатель Российской Федерации, </a:t>
            </a:r>
          </a:p>
          <a:p>
            <a:r>
              <a:rPr lang="ru-RU" sz="2600" dirty="0"/>
              <a:t>Новатор, </a:t>
            </a:r>
          </a:p>
          <a:p>
            <a:r>
              <a:rPr lang="ru-RU" sz="2600" dirty="0"/>
              <a:t>Художник, </a:t>
            </a:r>
          </a:p>
          <a:p>
            <a:r>
              <a:rPr lang="ru-RU" sz="2600" dirty="0"/>
              <a:t>Иллюстратор, </a:t>
            </a:r>
          </a:p>
          <a:p>
            <a:r>
              <a:rPr lang="ru-RU" sz="2600" dirty="0"/>
              <a:t>Член Ростовской ассоциации борцов антифашистского сопротивления,      </a:t>
            </a:r>
          </a:p>
          <a:p>
            <a:r>
              <a:rPr lang="ru-RU" sz="2600" dirty="0"/>
              <a:t>Бывший узник концлагерей, </a:t>
            </a:r>
          </a:p>
          <a:p>
            <a:r>
              <a:rPr lang="ru-RU" sz="2600" dirty="0"/>
              <a:t>Активист Ростовской ассоциации борцов-антифашистов. </a:t>
            </a:r>
          </a:p>
          <a:p>
            <a:r>
              <a:rPr lang="ru-RU" sz="2600" dirty="0"/>
              <a:t>Отмечен наградами губернатора. </a:t>
            </a:r>
          </a:p>
          <a:p>
            <a:endParaRPr lang="ru-RU" dirty="0"/>
          </a:p>
        </p:txBody>
      </p:sp>
      <p:pic>
        <p:nvPicPr>
          <p:cNvPr id="7" name="Объект 5" descr="20150208 1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831713" y="691375"/>
            <a:ext cx="5843614" cy="579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6178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6691" y="3508"/>
            <a:ext cx="5010313" cy="685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C:\Users\Ирина\Desktop\Планидин ЮВ\IMG_20170919_112200.jpg"/>
          <p:cNvPicPr/>
          <p:nvPr/>
        </p:nvPicPr>
        <p:blipFill>
          <a:blip r:embed="rId3" cstate="print"/>
          <a:srcRect b="6529"/>
          <a:stretch>
            <a:fillRect/>
          </a:stretch>
        </p:blipFill>
        <p:spPr bwMode="auto">
          <a:xfrm>
            <a:off x="398266" y="0"/>
            <a:ext cx="4844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0533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Desktop\Планидин ЮВ\IMG_20170919_112024.jpg"/>
          <p:cNvPicPr/>
          <p:nvPr/>
        </p:nvPicPr>
        <p:blipFill>
          <a:blip r:embed="rId2" cstate="print"/>
          <a:srcRect l="4810" r="12614" b="7804"/>
          <a:stretch>
            <a:fillRect/>
          </a:stretch>
        </p:blipFill>
        <p:spPr bwMode="auto">
          <a:xfrm>
            <a:off x="6815846" y="0"/>
            <a:ext cx="4283413" cy="684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888" y="-1"/>
            <a:ext cx="3652567" cy="684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75125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Ирина\Desktop\Планидин ЮВ\IMG_20170919_123411.jpg"/>
          <p:cNvPicPr/>
          <p:nvPr/>
        </p:nvPicPr>
        <p:blipFill>
          <a:blip r:embed="rId2" cstate="print"/>
          <a:srcRect l="7910" t="9372"/>
          <a:stretch>
            <a:fillRect/>
          </a:stretch>
        </p:blipFill>
        <p:spPr bwMode="auto">
          <a:xfrm>
            <a:off x="176719" y="0"/>
            <a:ext cx="117980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9573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Ирина\Desktop\Планидин ЮВ\IMG_20170919_112058.jpg"/>
          <p:cNvPicPr/>
          <p:nvPr/>
        </p:nvPicPr>
        <p:blipFill>
          <a:blip r:embed="rId3" cstate="print"/>
          <a:srcRect t="4869" r="10850"/>
          <a:stretch>
            <a:fillRect/>
          </a:stretch>
        </p:blipFill>
        <p:spPr bwMode="auto">
          <a:xfrm>
            <a:off x="6925209" y="-1"/>
            <a:ext cx="456875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рина\Desktop\Планидин ЮВ\IMG_20170919_1120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035" y="1"/>
            <a:ext cx="44284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770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Desktop\Планидин ЮВ\IMG_20170919_1119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657" y="0"/>
            <a:ext cx="10330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8025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Ирина\Desktop\Планидин ЮВ\IMG_20170919_1119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153" y="0"/>
            <a:ext cx="104736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7419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Ирина\Desktop\Планидин ЮВ\IMG_20170919_1122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178" y="0"/>
            <a:ext cx="10923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5731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9096" y="1166842"/>
            <a:ext cx="94123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i="1" dirty="0">
                <a:latin typeface="Georgia" pitchFamily="18" charset="0"/>
              </a:rPr>
              <a:t>К обидам горьким собственной персоны</a:t>
            </a:r>
          </a:p>
          <a:p>
            <a:pPr>
              <a:buNone/>
            </a:pPr>
            <a:r>
              <a:rPr lang="ru-RU" sz="3200" i="1" dirty="0">
                <a:latin typeface="Georgia" pitchFamily="18" charset="0"/>
              </a:rPr>
              <a:t>Не призывать участье добрых душ.</a:t>
            </a:r>
          </a:p>
          <a:p>
            <a:pPr>
              <a:buNone/>
            </a:pPr>
            <a:r>
              <a:rPr lang="ru-RU" sz="3200" i="1" dirty="0">
                <a:latin typeface="Georgia" pitchFamily="18" charset="0"/>
              </a:rPr>
              <a:t>Жить, как живёшь, своей страдой бессонной,</a:t>
            </a:r>
          </a:p>
          <a:p>
            <a:pPr>
              <a:buNone/>
            </a:pPr>
            <a:r>
              <a:rPr lang="ru-RU" sz="3200" i="1" dirty="0">
                <a:latin typeface="Georgia" pitchFamily="18" charset="0"/>
              </a:rPr>
              <a:t>Взялся за гуж - не говори: не дюж.</a:t>
            </a:r>
          </a:p>
          <a:p>
            <a:pPr>
              <a:buNone/>
            </a:pPr>
            <a:r>
              <a:rPr lang="ru-RU" sz="3200" i="1" dirty="0">
                <a:latin typeface="Georgia" pitchFamily="18" charset="0"/>
              </a:rPr>
              <a:t>С тропы своей ни в чём не </a:t>
            </a:r>
            <a:r>
              <a:rPr lang="ru-RU" sz="3200" i="1" dirty="0" err="1">
                <a:latin typeface="Georgia" pitchFamily="18" charset="0"/>
              </a:rPr>
              <a:t>соступая</a:t>
            </a:r>
            <a:r>
              <a:rPr lang="ru-RU" sz="3200" i="1" dirty="0">
                <a:latin typeface="Georgia" pitchFamily="18" charset="0"/>
              </a:rPr>
              <a:t>,</a:t>
            </a:r>
          </a:p>
          <a:p>
            <a:pPr>
              <a:buNone/>
            </a:pPr>
            <a:r>
              <a:rPr lang="ru-RU" sz="3200" i="1" dirty="0">
                <a:latin typeface="Georgia" pitchFamily="18" charset="0"/>
              </a:rPr>
              <a:t>Не отступая - быть самим собой.</a:t>
            </a:r>
          </a:p>
          <a:p>
            <a:pPr>
              <a:buNone/>
            </a:pPr>
            <a:r>
              <a:rPr lang="ru-RU" sz="3200" i="1" dirty="0">
                <a:latin typeface="Georgia" pitchFamily="18" charset="0"/>
              </a:rPr>
              <a:t>Так со своей управиться судьбой,</a:t>
            </a:r>
          </a:p>
          <a:p>
            <a:pPr>
              <a:buNone/>
            </a:pPr>
            <a:r>
              <a:rPr lang="ru-RU" sz="3200" i="1" dirty="0">
                <a:latin typeface="Georgia" pitchFamily="18" charset="0"/>
              </a:rPr>
              <a:t>Чтоб в ней себя нашла судьба любая</a:t>
            </a:r>
          </a:p>
          <a:p>
            <a:pPr>
              <a:buNone/>
            </a:pPr>
            <a:r>
              <a:rPr lang="ru-RU" sz="3200" i="1" dirty="0">
                <a:latin typeface="Georgia" pitchFamily="18" charset="0"/>
              </a:rPr>
              <a:t>И чью-то душу отпустила боль.</a:t>
            </a:r>
          </a:p>
        </p:txBody>
      </p:sp>
    </p:spTree>
    <p:extLst>
      <p:ext uri="{BB962C8B-B14F-4D97-AF65-F5344CB8AC3E}">
        <p14:creationId xmlns:p14="http://schemas.microsoft.com/office/powerpoint/2010/main" val="4075343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1059" y="317925"/>
            <a:ext cx="4229687" cy="1952418"/>
          </a:xfrm>
        </p:spPr>
        <p:txBody>
          <a:bodyPr>
            <a:normAutofit/>
          </a:bodyPr>
          <a:lstStyle/>
          <a:p>
            <a:r>
              <a:rPr lang="ru-RU" sz="2800" dirty="0"/>
              <a:t>Юрий Васильевич родился 9 февраля 1930 года            </a:t>
            </a:r>
            <a:br>
              <a:rPr lang="ru-RU" sz="2800" dirty="0"/>
            </a:br>
            <a:r>
              <a:rPr lang="ru-RU" sz="2800" dirty="0"/>
              <a:t>в г. Ростове-на-Дону.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91059" y="2596246"/>
            <a:ext cx="4080961" cy="3811588"/>
          </a:xfrm>
        </p:spPr>
        <p:txBody>
          <a:bodyPr>
            <a:normAutofit/>
          </a:bodyPr>
          <a:lstStyle/>
          <a:p>
            <a:pPr algn="just"/>
            <a:endParaRPr lang="ru-RU" sz="2000" dirty="0"/>
          </a:p>
          <a:p>
            <a:pPr algn="just"/>
            <a:r>
              <a:rPr lang="ru-RU" sz="2400" dirty="0"/>
              <a:t>До войны окончил 3 класса средней школы № 37. </a:t>
            </a:r>
          </a:p>
          <a:p>
            <a:pPr algn="just"/>
            <a:r>
              <a:rPr lang="ru-RU" sz="2400" dirty="0"/>
              <a:t>12 летним  мальчиком был угнан в плен в Германию.</a:t>
            </a:r>
          </a:p>
          <a:p>
            <a:pPr algn="just"/>
            <a:r>
              <a:rPr lang="ru-RU" sz="2400" dirty="0"/>
              <a:t>Был дважды ранен.</a:t>
            </a:r>
          </a:p>
        </p:txBody>
      </p:sp>
      <p:pic>
        <p:nvPicPr>
          <p:cNvPr id="7" name="Рисунок 6" descr="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6810" y="987426"/>
            <a:ext cx="6172200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5296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788908"/>
            <a:ext cx="6566907" cy="160020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3100" dirty="0"/>
              <a:t>Страшные пять цифр - 10401 – </a:t>
            </a:r>
            <a:br>
              <a:rPr lang="ru-RU" sz="3100" dirty="0"/>
            </a:br>
            <a:r>
              <a:rPr lang="ru-RU" sz="3100" dirty="0"/>
              <a:t>его порядковый номер – </a:t>
            </a:r>
            <a:br>
              <a:rPr lang="ru-RU" sz="3100" dirty="0"/>
            </a:br>
            <a:r>
              <a:rPr lang="ru-RU" sz="3100" dirty="0"/>
              <a:t>в одной из немецких «Фабрик смерти». </a:t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5" name="Объект 4" descr="20150807 114409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4026" t="845" r="13351" b="5548"/>
          <a:stretch/>
        </p:blipFill>
        <p:spPr bwMode="auto">
          <a:xfrm>
            <a:off x="7544154" y="170234"/>
            <a:ext cx="4324861" cy="6517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20150208 01"/>
          <p:cNvPicPr/>
          <p:nvPr/>
        </p:nvPicPr>
        <p:blipFill rotWithShape="1">
          <a:blip r:embed="rId3" cstate="print"/>
          <a:srcRect l="19282" t="926" r="11987" b="-926"/>
          <a:stretch/>
        </p:blipFill>
        <p:spPr bwMode="auto">
          <a:xfrm>
            <a:off x="1509397" y="2563099"/>
            <a:ext cx="3644289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0881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3915"/>
            <a:ext cx="7657441" cy="1804997"/>
          </a:xfrm>
        </p:spPr>
        <p:txBody>
          <a:bodyPr>
            <a:noAutofit/>
          </a:bodyPr>
          <a:lstStyle/>
          <a:p>
            <a:r>
              <a:rPr lang="ru-RU" sz="2800" dirty="0"/>
              <a:t>Юрий </a:t>
            </a:r>
            <a:r>
              <a:rPr lang="ru-RU" sz="2800" dirty="0" err="1"/>
              <a:t>Планидин</a:t>
            </a:r>
            <a:r>
              <a:rPr lang="ru-RU" sz="2800" dirty="0"/>
              <a:t> был освобожден из лагеря </a:t>
            </a:r>
            <a:br>
              <a:rPr lang="ru-RU" sz="2800" dirty="0"/>
            </a:br>
            <a:r>
              <a:rPr lang="ru-RU" sz="2800" dirty="0"/>
              <a:t>в городе </a:t>
            </a:r>
            <a:r>
              <a:rPr lang="ru-RU" sz="2800" dirty="0" err="1"/>
              <a:t>Пирна</a:t>
            </a:r>
            <a:r>
              <a:rPr lang="ru-RU" sz="2800" dirty="0"/>
              <a:t>, под Дрезденом.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979342"/>
            <a:ext cx="6943764" cy="4031166"/>
          </a:xfrm>
        </p:spPr>
        <p:txBody>
          <a:bodyPr>
            <a:normAutofit lnSpcReduction="10000"/>
          </a:bodyPr>
          <a:lstStyle/>
          <a:p>
            <a:pPr algn="just"/>
            <a:endParaRPr lang="ru-RU" sz="2400" dirty="0"/>
          </a:p>
          <a:p>
            <a:pPr algn="just"/>
            <a:r>
              <a:rPr lang="ru-RU" sz="2400" dirty="0"/>
              <a:t>Был зачислен в часть, которая вела бои на Эльбе. </a:t>
            </a:r>
          </a:p>
          <a:p>
            <a:pPr algn="just"/>
            <a:r>
              <a:rPr lang="ru-RU" sz="2400" dirty="0"/>
              <a:t>Награжден медалью «За победу над Германией», затем юбилейными наградами, в том числе, медалью «За стойкость и верность Родине» и др.</a:t>
            </a:r>
          </a:p>
          <a:p>
            <a:pPr algn="just"/>
            <a:r>
              <a:rPr lang="ru-RU" sz="2400" dirty="0"/>
              <a:t>В 1950-1954 гг. служил в Батайском летном училище, окончил Строительный техникум, Университет искусств, заочный Педагогический институт (художественно-графический факультет, окончил с отличием). </a:t>
            </a:r>
          </a:p>
          <a:p>
            <a:pPr algn="just"/>
            <a:r>
              <a:rPr lang="ru-RU" sz="2400" dirty="0"/>
              <a:t>Педагогический стаж художника - 50 лет. </a:t>
            </a:r>
          </a:p>
          <a:p>
            <a:pPr algn="just"/>
            <a:endParaRPr lang="ru-RU" dirty="0"/>
          </a:p>
        </p:txBody>
      </p:sp>
      <p:pic>
        <p:nvPicPr>
          <p:cNvPr id="5" name="Рисунок 4" descr="46"/>
          <p:cNvPicPr/>
          <p:nvPr/>
        </p:nvPicPr>
        <p:blipFill rotWithShape="1">
          <a:blip r:embed="rId2" cstate="print"/>
          <a:srcRect l="32994" t="20575" r="46530" b="24747"/>
          <a:stretch/>
        </p:blipFill>
        <p:spPr bwMode="auto">
          <a:xfrm flipH="1">
            <a:off x="8831766" y="1233053"/>
            <a:ext cx="2586653" cy="486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3370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7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77616"/>
            <a:ext cx="10649414" cy="800099"/>
          </a:xfrm>
        </p:spPr>
        <p:txBody>
          <a:bodyPr>
            <a:noAutofit/>
          </a:bodyPr>
          <a:lstStyle/>
          <a:p>
            <a:r>
              <a:rPr lang="ru-RU" sz="2800" dirty="0"/>
              <a:t>Проведенные в немецких лагерях с 1942 по 1945 год детство и отрочество нашли отражение в его творчестве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558" y="1360093"/>
            <a:ext cx="4431557" cy="578973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0000"/>
              </a:lnSpc>
            </a:pPr>
            <a:r>
              <a:rPr lang="ru-RU" sz="2400" dirty="0"/>
              <a:t>Художником написано  более 200 полотен. Особое место в работах автора занимают те, в которых отражены нечеловеческие страдания узников в фашистских концлагерях смерти, это лица узников, детей и матерей, страдания, боль. </a:t>
            </a:r>
          </a:p>
          <a:p>
            <a:pPr algn="just">
              <a:lnSpc>
                <a:spcPct val="110000"/>
              </a:lnSpc>
            </a:pPr>
            <a:r>
              <a:rPr lang="ru-RU" sz="2400" dirty="0"/>
              <a:t>«Скажу прямо: смотреть в их глаза страшно — слишком силён эмоциональный заряд, вложенный в эти картины и бьющий наотмашь прямо по оголённым нервам», - пишет о своих впечатлениях Ольга </a:t>
            </a:r>
            <a:r>
              <a:rPr lang="ru-RU" sz="2400" dirty="0" err="1"/>
              <a:t>Смысленко</a:t>
            </a:r>
            <a:r>
              <a:rPr lang="ru-RU" sz="2400" dirty="0"/>
              <a:t>.</a:t>
            </a:r>
          </a:p>
          <a:p>
            <a:pPr>
              <a:lnSpc>
                <a:spcPct val="120000"/>
              </a:lnSpc>
            </a:pPr>
            <a:r>
              <a:rPr lang="ru-RU" sz="2400" dirty="0"/>
              <a:t> 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8" name="Объект 4" descr="https://agrobook.ru/sites/default/files/18-05/u400/img_246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91" y="1243359"/>
            <a:ext cx="6717177" cy="529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987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7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912" y="0"/>
            <a:ext cx="11502403" cy="160020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«В палитре Юрия Васильевича не так много красок: серая, белая и черная. </a:t>
            </a:r>
            <a:br>
              <a:rPr lang="ru-RU" sz="3100" dirty="0"/>
            </a:br>
            <a:r>
              <a:rPr lang="ru-RU" sz="3100" dirty="0"/>
              <a:t> Это цвета его детства, выпавшего на Великую Отечественную…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2649" y="2057608"/>
            <a:ext cx="4558016" cy="4197276"/>
          </a:xfrm>
        </p:spPr>
        <p:txBody>
          <a:bodyPr>
            <a:normAutofit lnSpcReduction="10000"/>
          </a:bodyPr>
          <a:lstStyle/>
          <a:p>
            <a:endParaRPr lang="ru-RU" sz="2800" dirty="0"/>
          </a:p>
          <a:p>
            <a:pPr algn="just"/>
            <a:r>
              <a:rPr lang="ru-RU" sz="2800" dirty="0"/>
              <a:t>…Несмотря на преклонный возраст, на все ужасы военной поры, которые в раннем детстве довелось пережить художнику, писателю, педагогу, Ю. В. </a:t>
            </a:r>
            <a:r>
              <a:rPr lang="ru-RU" sz="2800" dirty="0" err="1"/>
              <a:t>Планидину</a:t>
            </a:r>
            <a:r>
              <a:rPr lang="ru-RU" sz="2800" dirty="0"/>
              <a:t>. </a:t>
            </a:r>
          </a:p>
          <a:p>
            <a:pPr algn="just"/>
            <a:r>
              <a:rPr lang="ru-RU" sz="2800" dirty="0"/>
              <a:t>Он остается энергичным, «солнечным», радующимся каждому дню человеком.</a:t>
            </a:r>
          </a:p>
          <a:p>
            <a:endParaRPr lang="ru-RU" sz="2800" dirty="0"/>
          </a:p>
        </p:txBody>
      </p:sp>
      <p:pic>
        <p:nvPicPr>
          <p:cNvPr id="6" name="Рисунок 5" descr="Ростовский художник Юрий Планидин: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76" y="1460810"/>
            <a:ext cx="6490010" cy="5208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081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490" y="457200"/>
            <a:ext cx="11188535" cy="546410"/>
          </a:xfrm>
        </p:spPr>
        <p:txBody>
          <a:bodyPr>
            <a:normAutofit/>
          </a:bodyPr>
          <a:lstStyle/>
          <a:p>
            <a:r>
              <a:rPr lang="ru-RU" sz="2800" dirty="0"/>
              <a:t>Выставки его картин не раз отмечались в России, за рубежом. 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022" y="1128976"/>
            <a:ext cx="4047893" cy="5386038"/>
          </a:xfrm>
        </p:spPr>
        <p:txBody>
          <a:bodyPr>
            <a:normAutofit fontScale="47500" lnSpcReduction="20000"/>
          </a:bodyPr>
          <a:lstStyle/>
          <a:p>
            <a:pPr algn="just"/>
            <a:endParaRPr lang="ru-RU" sz="2000" dirty="0"/>
          </a:p>
          <a:p>
            <a:pPr algn="just"/>
            <a:r>
              <a:rPr lang="ru-RU" sz="5100" dirty="0"/>
              <a:t>Сбылась давнишняя мечта художника о своем выставочном павильоне. Юрий Васильевич сам построил его у себя на подворье. Выставка уже работает. Экспозиции меняются, их пока девять, а  всего собрано около 300 картин.   </a:t>
            </a:r>
          </a:p>
          <a:p>
            <a:pPr algn="just"/>
            <a:r>
              <a:rPr lang="ru-RU" sz="5100" dirty="0"/>
              <a:t>«Собрано» хоть и правильно произноситься, но не «аккуратное», не совсем уместно звучащие именно здесь это слово… </a:t>
            </a:r>
          </a:p>
          <a:p>
            <a:pPr algn="just"/>
            <a:r>
              <a:rPr lang="ru-RU" sz="5100" dirty="0"/>
              <a:t>Написано, создано – и навсегда останутся в памяти.</a:t>
            </a:r>
          </a:p>
        </p:txBody>
      </p:sp>
      <p:pic>
        <p:nvPicPr>
          <p:cNvPr id="6" name="Рисунок 5" descr="444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895383" y="1622323"/>
            <a:ext cx="6683442" cy="439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3671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rostovregiongaz.ru/upload/resize_cache/iblock/351/800_600_1/351ba4760b10f63867c91d82f8c87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20" y="0"/>
            <a:ext cx="8823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23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592</TotalTime>
  <Words>747</Words>
  <Application>Microsoft Office PowerPoint</Application>
  <PresentationFormat>Широкоэкранный</PresentationFormat>
  <Paragraphs>60</Paragraphs>
  <Slides>27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Тема Office</vt:lpstr>
      <vt:lpstr>Гвозди б делать из этих людей,                 крепче не было б в мире гвоздей…</vt:lpstr>
      <vt:lpstr>Юрий Васильевич Планидин -</vt:lpstr>
      <vt:lpstr>Юрий Васильевич родился 9 февраля 1930 года             в г. Ростове-на-Дону. </vt:lpstr>
      <vt:lpstr>          Страшные пять цифр - 10401 –  его порядковый номер –  в одной из немецких «Фабрик смерти».  </vt:lpstr>
      <vt:lpstr>Юрий Планидин был освобожден из лагеря  в городе Пирна, под Дрезденом.</vt:lpstr>
      <vt:lpstr>Проведенные в немецких лагерях с 1942 по 1945 год детство и отрочество нашли отражение в его творчестве</vt:lpstr>
      <vt:lpstr>«В палитре Юрия Васильевича не так много красок: серая, белая и черная.   Это цвета его детства, выпавшего на Великую Отечественную… </vt:lpstr>
      <vt:lpstr>Выставки его картин не раз отмечались в России, за рубежом. </vt:lpstr>
      <vt:lpstr>Презентация PowerPoint</vt:lpstr>
      <vt:lpstr>Презентация PowerPoint</vt:lpstr>
      <vt:lpstr>Презентация PowerPoint</vt:lpstr>
      <vt:lpstr>В 2009 году была издана книга Юрия Васильевича «Дети войны». В нее вошли рассказы военного периода. </vt:lpstr>
      <vt:lpstr>Каждая встреча с художником, писателем как заклинание – не забывать, не искажать, гордиться.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Юрий Васильевич Планидин</dc:title>
  <dc:creator>User</dc:creator>
  <cp:lastModifiedBy>admin</cp:lastModifiedBy>
  <cp:revision>53</cp:revision>
  <dcterms:created xsi:type="dcterms:W3CDTF">2020-04-25T07:55:27Z</dcterms:created>
  <dcterms:modified xsi:type="dcterms:W3CDTF">2020-05-03T13:08:58Z</dcterms:modified>
</cp:coreProperties>
</file>