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8" r:id="rId3"/>
    <p:sldId id="257" r:id="rId4"/>
    <p:sldId id="285" r:id="rId5"/>
    <p:sldId id="271" r:id="rId6"/>
    <p:sldId id="279" r:id="rId7"/>
    <p:sldId id="263" r:id="rId8"/>
    <p:sldId id="258" r:id="rId9"/>
    <p:sldId id="286" r:id="rId10"/>
    <p:sldId id="272" r:id="rId11"/>
    <p:sldId id="282" r:id="rId12"/>
    <p:sldId id="264" r:id="rId13"/>
    <p:sldId id="259" r:id="rId14"/>
    <p:sldId id="287" r:id="rId15"/>
    <p:sldId id="273" r:id="rId16"/>
    <p:sldId id="281" r:id="rId17"/>
    <p:sldId id="265" r:id="rId18"/>
    <p:sldId id="260" r:id="rId19"/>
    <p:sldId id="288" r:id="rId20"/>
    <p:sldId id="266" r:id="rId21"/>
    <p:sldId id="283" r:id="rId22"/>
    <p:sldId id="274" r:id="rId23"/>
    <p:sldId id="261" r:id="rId24"/>
    <p:sldId id="289" r:id="rId25"/>
    <p:sldId id="275" r:id="rId26"/>
    <p:sldId id="267" r:id="rId27"/>
    <p:sldId id="280" r:id="rId28"/>
    <p:sldId id="270" r:id="rId29"/>
    <p:sldId id="262" r:id="rId30"/>
    <p:sldId id="290" r:id="rId31"/>
    <p:sldId id="276" r:id="rId32"/>
    <p:sldId id="269" r:id="rId33"/>
    <p:sldId id="284" r:id="rId34"/>
    <p:sldId id="268" r:id="rId35"/>
    <p:sldId id="291" r:id="rId36"/>
    <p:sldId id="27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502F-7138-4553-8C26-ADA01E33F798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9A39-72AE-49EA-9406-0718E8EB6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6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9A39-72AE-49EA-9406-0718E8EB625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96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B9A39-72AE-49EA-9406-0718E8EB625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854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3DC089-C5C3-4F41-8961-BF3DE8B70C8E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816342-D566-4959-9B4F-561C1AB21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7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Ордена и медали Великой Отечественной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Награды, названные именами выдающихся русских полководцев и флотоводцев, учрежденные во время Великой Отечественной войны</a:t>
            </a:r>
            <a:endParaRPr lang="ru-RU" dirty="0"/>
          </a:p>
        </p:txBody>
      </p:sp>
      <p:pic>
        <p:nvPicPr>
          <p:cNvPr id="16386" name="Picture 2" descr="http://755700.ru/upload/medialibrary/082/63640981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6696744" cy="2189836"/>
          </a:xfrm>
          <a:prstGeom prst="rect">
            <a:avLst/>
          </a:prstGeom>
          <a:noFill/>
        </p:spPr>
      </p:pic>
      <p:pic>
        <p:nvPicPr>
          <p:cNvPr id="10242" name="Picture 2" descr="G:\Рыбак\Логотип\Логотип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146" y="692696"/>
            <a:ext cx="164454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79712" y="1412776"/>
            <a:ext cx="6779096" cy="4525963"/>
          </a:xfrm>
        </p:spPr>
        <p:txBody>
          <a:bodyPr>
            <a:noAutofit/>
          </a:bodyPr>
          <a:lstStyle/>
          <a:p>
            <a:pPr algn="just"/>
            <a:r>
              <a:rPr lang="ru-RU" sz="1350" dirty="0"/>
              <a:t>Кутузов (Голенищев-Кутузов) Михаил Илларионович (1745—1813), российский полководец и дипломат</a:t>
            </a:r>
            <a:r>
              <a:rPr lang="ru-RU" sz="1350" dirty="0" smtClean="0"/>
              <a:t>.</a:t>
            </a:r>
            <a:endParaRPr lang="ru-RU" sz="1350" dirty="0"/>
          </a:p>
          <a:p>
            <a:pPr algn="just"/>
            <a:r>
              <a:rPr lang="ru-RU" sz="1350" dirty="0"/>
              <a:t>Родился 16 сентября 1745 г. в Петербурге в семье генерал-поручика из старинного дворянского рода. С отличием окончил артиллерийскую школу в Петербурге (1759 г.) и стал командиром роты Астраханского пехотного полка (1761 г</a:t>
            </a:r>
            <a:r>
              <a:rPr lang="ru-RU" sz="1350" dirty="0" smtClean="0"/>
              <a:t>.).</a:t>
            </a:r>
          </a:p>
          <a:p>
            <a:pPr algn="just"/>
            <a:r>
              <a:rPr lang="ru-RU" sz="1350" dirty="0"/>
              <a:t>В 1774 г. под Алуштой Кутузов получил пулевое ранение в висок и потерял правый глаз</a:t>
            </a:r>
            <a:r>
              <a:rPr lang="ru-RU" sz="1350" dirty="0" smtClean="0"/>
              <a:t>.</a:t>
            </a:r>
            <a:endParaRPr lang="ru-RU" sz="1350" dirty="0"/>
          </a:p>
          <a:p>
            <a:pPr algn="just"/>
            <a:r>
              <a:rPr lang="ru-RU" sz="1350" dirty="0"/>
              <a:t>После лечения за границей шесть лет служил под командованием А. В. Суворова, занимаясь организацией обороны крымского побережья</a:t>
            </a:r>
            <a:r>
              <a:rPr lang="ru-RU" sz="1350" dirty="0" smtClean="0"/>
              <a:t>.</a:t>
            </a:r>
            <a:endParaRPr lang="ru-RU" sz="1350" dirty="0"/>
          </a:p>
          <a:p>
            <a:pPr algn="just"/>
            <a:r>
              <a:rPr lang="ru-RU" sz="1350" dirty="0"/>
              <a:t>В 1784 г. Кутузов был произведён в генерал-майоры и вышел в отставку, а в 1787 г. его назначили генерал-губернатором Крыма</a:t>
            </a:r>
            <a:r>
              <a:rPr lang="ru-RU" sz="1350" dirty="0" smtClean="0"/>
              <a:t>.</a:t>
            </a:r>
            <a:endParaRPr lang="ru-RU" sz="1350" dirty="0"/>
          </a:p>
          <a:p>
            <a:pPr algn="just"/>
            <a:r>
              <a:rPr lang="ru-RU" sz="1350" dirty="0"/>
              <a:t>Во время русско-турецкой войны 1787—1791 гг. Кутузов получил второе </a:t>
            </a:r>
            <a:r>
              <a:rPr lang="ru-RU" sz="1350" dirty="0" smtClean="0"/>
              <a:t>тяжёлое ранение(1788 </a:t>
            </a:r>
            <a:r>
              <a:rPr lang="ru-RU" sz="1350" dirty="0"/>
              <a:t>г.), отличился при штурме крепости Измаил (1790 г.), был отмечен высокими наградами и получил чин генерал-лейтенанта</a:t>
            </a:r>
            <a:r>
              <a:rPr lang="ru-RU" sz="1350" dirty="0" smtClean="0"/>
              <a:t>.</a:t>
            </a:r>
          </a:p>
          <a:p>
            <a:pPr algn="just"/>
            <a:r>
              <a:rPr lang="ru-RU" sz="1350" dirty="0" smtClean="0"/>
              <a:t>Во </a:t>
            </a:r>
            <a:r>
              <a:rPr lang="ru-RU" sz="1350" dirty="0"/>
              <a:t>время Отечественной войны 1812 г. (20 августа 1812 г.) Кутузов стал главнокомандующим российской армией и после изгнания Наполеона получил орден Святого Георгия 1-й степени, а также титул князя Смоленского. Выступал против преследования Наполеона в Европе, но был назначен главнокомандующим объединённых русской и прусской армий.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Илларионович Кутузов</a:t>
            </a:r>
            <a:br>
              <a:rPr lang="ru-RU" dirty="0" smtClean="0"/>
            </a:br>
            <a:r>
              <a:rPr lang="ru-RU" sz="2700" dirty="0" smtClean="0"/>
              <a:t>(1745-1813)</a:t>
            </a:r>
            <a:endParaRPr lang="ru-RU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96" y="1196752"/>
            <a:ext cx="20057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Образ М.И. Кутузова – первого полного кавалера ордена Святого Георгия – наиболее знаком и близок людям России не только из курса отечественной истории, но и по литературным, художественным произведениям, фильмам. Имя Кутузова воспринимается нами как символ победы и освобождения России от вражеского нашествия, как символ мудрости и грамотной военной стратегии, как символ единения народа в борьбе с захватчиками. С именем М.И. Кутузова связано название 114 улиц, проспектов и площадей в 96 городах России.</a:t>
            </a:r>
          </a:p>
          <a:p>
            <a:pPr algn="just"/>
            <a:r>
              <a:rPr lang="ru-RU" dirty="0" smtClean="0"/>
              <a:t>Именем Михаила Илларионовича Кутузова названа улица в Советском районе Ростова-на-Дону.</a:t>
            </a:r>
          </a:p>
          <a:p>
            <a:pPr algn="just"/>
            <a:r>
              <a:rPr lang="ru-RU" dirty="0" smtClean="0"/>
              <a:t>Весной 2013 года в  архивном фонде Ростовской области обнаружили письмо с личной подписью полководца Михаила Кутузова.  Письмо было написано Кутузовым осенью 1812 года перед сражением за Малоярославец. Полководец советовался с донским казачьим атаманом Матвеем Платовым по поводу ведения боевых действий. Найденный документ дает представление о степени участия казачьих войск в предстоящем бою.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помнят и чтят на Дону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Книги о</a:t>
            </a:r>
            <a:br>
              <a:rPr lang="ru-RU" sz="3200" dirty="0" smtClean="0"/>
            </a:br>
            <a:r>
              <a:rPr lang="ru-RU" sz="3200" dirty="0" smtClean="0"/>
              <a:t>Михаиле Илларионовиче Кутузове</a:t>
            </a:r>
            <a:endParaRPr lang="ru-RU" sz="3200" dirty="0"/>
          </a:p>
        </p:txBody>
      </p:sp>
      <p:pic>
        <p:nvPicPr>
          <p:cNvPr id="4098" name="Picture 2" descr="C:\Users\Администратор\Pictures\2014-08-21\Scan1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759" y="4243414"/>
            <a:ext cx="1728192" cy="241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дминистратор\Pictures\2014-08-21\Scan1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9997" y="1411461"/>
            <a:ext cx="2092659" cy="29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956" y="2636912"/>
            <a:ext cx="2167896" cy="275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Администратор\Pictures\2014-08-21\Scan100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1461"/>
            <a:ext cx="2156530" cy="28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759" y="1546703"/>
            <a:ext cx="15795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728192"/>
          </a:xfrm>
        </p:spPr>
        <p:txBody>
          <a:bodyPr>
            <a:normAutofit/>
          </a:bodyPr>
          <a:lstStyle/>
          <a:p>
            <a:pPr algn="just"/>
            <a:r>
              <a:rPr lang="ru-RU" sz="1600" dirty="0"/>
              <a:t>В конкурсе на рисунок ордена Александра Невского победил архитектор Игорь Сергеевич Телятников. Художник использовал кадр из незадолго до того вышедшего на экраны фильма «Александр Невский», где в главной роли снялся советский актер Николай Черкасов. Его профиль в этой роли был воспроизведен на рисунке будущего ордена. </a:t>
            </a:r>
            <a:endParaRPr lang="ru-RU" sz="1600" dirty="0" smtClean="0"/>
          </a:p>
          <a:p>
            <a:pPr algn="just"/>
            <a:r>
              <a:rPr lang="ru-RU" sz="1600" dirty="0" smtClean="0"/>
              <a:t>Орден учрежден 29 июля 1942 года.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 Александра Невского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125328"/>
            <a:ext cx="2801369" cy="290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39552" y="2996952"/>
            <a:ext cx="5400600" cy="316273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1600" dirty="0" smtClean="0"/>
              <a:t>Орден Александра Невского единственный из «полководческих»  орденов, имеющий только одну степень.</a:t>
            </a:r>
          </a:p>
          <a:p>
            <a:pPr algn="just"/>
            <a:r>
              <a:rPr lang="ru-RU" sz="1600" dirty="0" smtClean="0"/>
              <a:t>Кавалером ордена № 1 15 ноября 1942 года стал старший лейтенант Иван </a:t>
            </a:r>
            <a:r>
              <a:rPr lang="ru-RU" sz="1600" dirty="0" err="1" smtClean="0"/>
              <a:t>Назарович</a:t>
            </a:r>
            <a:r>
              <a:rPr lang="ru-RU" sz="1600" dirty="0" smtClean="0"/>
              <a:t> Рубан, командир батальона морской пехоты 154-й морской стрелковой бригады, воевавшего в излучине Дона. Батальон прикрывал форсирование Дона и отразил несколько вражеских атак, нанеся немцам большие потери. В ходе боев его батальон уничтожил 7 танков и более 200 солдат и офицеров.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9941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 Александра Невского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36311"/>
            <a:ext cx="2801369" cy="290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539552" y="3068960"/>
            <a:ext cx="5616624" cy="3173336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>
              <a:spcBef>
                <a:spcPts val="0"/>
              </a:spcBef>
            </a:pPr>
            <a:r>
              <a:rPr lang="ru-RU" sz="1300" dirty="0" smtClean="0"/>
              <a:t> </a:t>
            </a:r>
            <a:r>
              <a:rPr lang="ru-RU" sz="1200" dirty="0" smtClean="0"/>
              <a:t>Согласно статуту орденом награждались офицеры Красной Армии (от командира дивизии до командира взвода) за проявленную инициативу по выбору удачного момента для внезапного, смелого и успешного нападения на врага и нанесение ему крупного поражения с малыми потерями для своих войск; за успешное выполнение боевого задания с уничтожением полностью или большей части превосходящих сил противника; за командование артиллерийским, танковым или авиационным подразделением, нанесшим тяжелый урон противнику.</a:t>
            </a:r>
            <a:endParaRPr lang="ru-RU" sz="1200" dirty="0"/>
          </a:p>
          <a:p>
            <a:pPr algn="just">
              <a:spcBef>
                <a:spcPts val="0"/>
              </a:spcBef>
            </a:pPr>
            <a:r>
              <a:rPr lang="ru-RU" sz="1200" dirty="0" smtClean="0"/>
              <a:t>Всего за годы войны орденом Александра Невского было произведено более 42 тысяч награждений советских воинов и около 70 иностранных генералов и офицеров. Более 1470 воинских частей и соединений получили право прикрепить этот орден к боевому знамени.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199" y="1481328"/>
            <a:ext cx="8500345" cy="1587631"/>
          </a:xfrm>
        </p:spPr>
        <p:txBody>
          <a:bodyPr>
            <a:noAutofit/>
          </a:bodyPr>
          <a:lstStyle/>
          <a:p>
            <a:pPr lvl="1" algn="just"/>
            <a:r>
              <a:rPr lang="ru-RU" sz="1200" dirty="0" smtClean="0"/>
              <a:t>Орден Александра Невского изготовлен из серебра и представляет собой выпуклую пятиконечную звезду на фоне десятиугольной пластины в виде расходящихся полированных лучей. Звезда покрыта рубиново-красной эмалью и имеет позолоченные ободки. В середине звезды круглый щит с рельефным изображением Александра Невского с надписью «Александр Невский», Щит окаймлен лавровым позолоченным венком. Нижние концы его ветвей покрыты фигурным щитком с позолоченным серпом и молотом. Позади щитка выступают позолоченные меч, копье, лук и колчан со стрелами. На фоне лучей десятиугольной пластины изображены концы двух позолоченных бердышей, скрещенных позади круглого щита.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053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627784" y="1481328"/>
            <a:ext cx="6059016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Александр Невский (Александр Ярославич) (1220 или 1221—1263), князь новгородский (1236—1251 гг.), великий князь владимирский (с 1252 г.). </a:t>
            </a:r>
            <a:endParaRPr lang="ru-RU" dirty="0" smtClean="0"/>
          </a:p>
          <a:p>
            <a:pPr algn="just"/>
            <a:r>
              <a:rPr lang="ru-RU" dirty="0"/>
              <a:t>В 1235 г. Александр был при отце во время битвы на реке </a:t>
            </a:r>
            <a:r>
              <a:rPr lang="ru-RU" dirty="0" err="1" smtClean="0"/>
              <a:t>Амовже</a:t>
            </a:r>
            <a:r>
              <a:rPr lang="ru-RU" dirty="0" smtClean="0"/>
              <a:t>, </a:t>
            </a:r>
            <a:r>
              <a:rPr lang="ru-RU" dirty="0"/>
              <a:t>где русская рать разгромила немецких рыцарей ордена меченосцев. 15 июля 1240 г. он одержал свою первую победу, в честь которой и получил прозвание Невский: на реке Ижоре, впадающей в Неву, разбил шведов. Вскоре после этого новгородцы принудили Александра оставить княжение в их городе и удалиться в отчий </a:t>
            </a:r>
            <a:r>
              <a:rPr lang="ru-RU" dirty="0" err="1"/>
              <a:t>Переяславль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Однако через несколько месяцев на северные русские земли напали немецкие рыцари из Ливонии; их благословил сам Папа Римский. Был захвачен Изборск, затем Псков. Новгородцы оказались вынуждены обратиться к Александру за помощью. В начале 1242 г. исход войны Великого Новгорода и Тевтонского ордена определился. Александру удалось освободить Псков, где, по сведениям немецкой Ливонской хроники, погибли 70 знатных рыцарей, а 6 взяты в плен. Затем князь повёл войска к Чудскому озеру. 5 апреля на льду состоялось решающее сражение, вошедшее в историю как Ледовое побоище.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Александр  Невский</a:t>
            </a:r>
            <a:br>
              <a:rPr lang="ru-RU" dirty="0" smtClean="0"/>
            </a:br>
            <a:r>
              <a:rPr lang="ru-RU" sz="2700" dirty="0" smtClean="0"/>
              <a:t>(1221-1263)</a:t>
            </a:r>
            <a:endParaRPr lang="ru-RU" sz="27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301621" cy="462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4763968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парке имени 1 мая что находится на улице Большая Садовая в Ростове-на-Дону находится скульптурное сооружение напоминающие или символизирующее редут Св. Александра Невского. Тут мы можем увидеть зубчатую стену, символизирующую защитные стены города, два герба, скорее всего один из них города, а второй самого Св. Александра Невского, и конечно же, пушку, как орудие, которое в те времена было самым востребованным и наиболее мощным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Как и большинство других памятников Ростова-на-Дону редут Св. Александра Невского призвал олицетворять память о защитниках и тех трудностях, что прошли воины тех эпох, чтобы Ростов-на-Дону и ныне рос и развивался, занимаясь исключительно мирными делами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помнят и чтут и на Дону…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1168" y="2060848"/>
            <a:ext cx="3937620" cy="29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996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94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Книги об Александре  Невском</a:t>
            </a:r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Администратор\Pictures\2014-08-21\Scan1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5492"/>
            <a:ext cx="1918540" cy="266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844" y="1120953"/>
            <a:ext cx="2105663" cy="26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Администратор\Pictures\2014-08-21\Scan10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253" y="1157241"/>
            <a:ext cx="1969826" cy="25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4365" y="4077072"/>
            <a:ext cx="15795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Администратор\Pictures\2014-08-22\Scan1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134" y="4077072"/>
            <a:ext cx="1978860" cy="257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5" y="1268760"/>
            <a:ext cx="8441729" cy="3096344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</a:pPr>
            <a:r>
              <a:rPr lang="ru-RU" dirty="0" smtClean="0"/>
              <a:t>10 октября 1943 года учрежден орден Богдана Хмельницкого </a:t>
            </a:r>
            <a:r>
              <a:rPr lang="en-US" dirty="0" smtClean="0"/>
              <a:t>I</a:t>
            </a:r>
            <a:r>
              <a:rPr lang="ru-RU" dirty="0" smtClean="0"/>
              <a:t>, </a:t>
            </a:r>
            <a:r>
              <a:rPr lang="en-US" dirty="0" smtClean="0"/>
              <a:t>II</a:t>
            </a:r>
            <a:r>
              <a:rPr lang="ru-RU" dirty="0" smtClean="0"/>
              <a:t>, и </a:t>
            </a:r>
            <a:r>
              <a:rPr lang="en-US" dirty="0" smtClean="0"/>
              <a:t>III </a:t>
            </a:r>
            <a:r>
              <a:rPr lang="ru-RU" dirty="0" smtClean="0"/>
              <a:t>степени. Орденом награждали командиров и бойцов Красной Армии и Военно-Морского флота, руководителям партизанских отрядов и партизанам за особую решительность и умение в операциях по разгрому врага, высокий патриотизм, мужество и самоотверженность. Во время Великой Отечественной войны Орденом Богдана Хмельницкого было награждено около 8500 солдат, матросов, командиров и партизан.</a:t>
            </a:r>
          </a:p>
          <a:p>
            <a:pPr algn="just">
              <a:spcBef>
                <a:spcPts val="0"/>
              </a:spcBef>
            </a:pPr>
            <a:r>
              <a:rPr lang="ru-RU" dirty="0" smtClean="0"/>
              <a:t>Орден был создан по инициативе известных украинских деятелей культуры – кинорежиссера Александра Довженко и поэта </a:t>
            </a:r>
            <a:r>
              <a:rPr lang="ru-RU" dirty="0" err="1" smtClean="0"/>
              <a:t>Миколы</a:t>
            </a:r>
            <a:r>
              <a:rPr lang="ru-RU" dirty="0" smtClean="0"/>
              <a:t> Бажана. </a:t>
            </a:r>
            <a:endParaRPr lang="ru-RU" dirty="0"/>
          </a:p>
          <a:p>
            <a:pPr algn="just">
              <a:spcBef>
                <a:spcPts val="0"/>
              </a:spcBef>
            </a:pPr>
            <a:r>
              <a:rPr lang="ru-RU" dirty="0" smtClean="0"/>
              <a:t>Эскиз ордена первоначально выполнил украинский художник Александр </a:t>
            </a:r>
            <a:r>
              <a:rPr lang="ru-RU" dirty="0" err="1" smtClean="0"/>
              <a:t>Софонович</a:t>
            </a:r>
            <a:r>
              <a:rPr lang="ru-RU" dirty="0" smtClean="0"/>
              <a:t> Пащенко,  а доработал художник Центрального Дома Красной Армии Николай Иванович Москалев.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Богдана Хмельницкого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23111"/>
            <a:ext cx="5660107" cy="246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5" y="1268760"/>
            <a:ext cx="8441729" cy="295232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350" dirty="0" smtClean="0"/>
              <a:t>Орден </a:t>
            </a:r>
            <a:r>
              <a:rPr lang="ru-RU" sz="1350" dirty="0"/>
              <a:t>Богдана Хмельницкого — последний из учреждённых советских «сухопутных» полководческих орденов во время Великой Отечественной войны. Это единственный советский полководческий орден, одной из степеней которого могли награждаться рядовые, а также партизаны</a:t>
            </a:r>
            <a:r>
              <a:rPr lang="ru-RU" sz="135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350" dirty="0" smtClean="0"/>
              <a:t>Ордена </a:t>
            </a:r>
            <a:r>
              <a:rPr lang="en-US" sz="1350" dirty="0" smtClean="0"/>
              <a:t>I</a:t>
            </a:r>
            <a:r>
              <a:rPr lang="ru-RU" sz="1350" dirty="0" smtClean="0"/>
              <a:t> и </a:t>
            </a:r>
            <a:r>
              <a:rPr lang="en-US" sz="1350" dirty="0" smtClean="0"/>
              <a:t>II </a:t>
            </a:r>
            <a:r>
              <a:rPr lang="ru-RU" sz="1350" dirty="0"/>
              <a:t>степени </a:t>
            </a:r>
            <a:r>
              <a:rPr lang="ru-RU" sz="1350" dirty="0" smtClean="0"/>
              <a:t>имели одинаковый внешний вид и размеры, но выполнялись из разных материалов. Орден </a:t>
            </a:r>
            <a:r>
              <a:rPr lang="en-US" sz="1350" dirty="0" smtClean="0"/>
              <a:t>I </a:t>
            </a:r>
            <a:r>
              <a:rPr lang="ru-RU" sz="1350" dirty="0"/>
              <a:t>степени </a:t>
            </a:r>
            <a:r>
              <a:rPr lang="ru-RU" sz="1350" dirty="0" smtClean="0"/>
              <a:t>изготавливался из золота и представлял собой пятиконечную звезду, лучи которой состояли из лезвий мечей, выполненных из серебра, между ними размещались пучки узких лучей из золота. В центре ордена была круглая золотая пластина с рельефным </a:t>
            </a:r>
            <a:r>
              <a:rPr lang="ru-RU" sz="1350" dirty="0" err="1" smtClean="0"/>
              <a:t>погрудным</a:t>
            </a:r>
            <a:r>
              <a:rPr lang="ru-RU" sz="1350" dirty="0" smtClean="0"/>
              <a:t> портретом Богдана Хмельницкого в одеянии гетмана с булавой в руке. На поле пластины надпись по-украински «Богдан Хмельницкий». Пластина обрамлена широким узорным ободком из темного серебра. В нижней части ободка – две скрещенные украинские сабли.</a:t>
            </a:r>
          </a:p>
          <a:p>
            <a:pPr algn="just">
              <a:spcBef>
                <a:spcPts val="0"/>
              </a:spcBef>
            </a:pPr>
            <a:r>
              <a:rPr lang="ru-RU" sz="1350" dirty="0" smtClean="0"/>
              <a:t>Знак </a:t>
            </a:r>
            <a:r>
              <a:rPr lang="en-US" sz="1350" dirty="0" smtClean="0"/>
              <a:t>II </a:t>
            </a:r>
            <a:r>
              <a:rPr lang="ru-RU" sz="1350" dirty="0" smtClean="0"/>
              <a:t>степени отличался тем, что его лучи были выполнены из светлого серебра.</a:t>
            </a:r>
          </a:p>
          <a:p>
            <a:pPr algn="just">
              <a:spcBef>
                <a:spcPts val="0"/>
              </a:spcBef>
            </a:pPr>
            <a:r>
              <a:rPr lang="ru-RU" sz="1350" dirty="0" smtClean="0"/>
              <a:t>Орден Богдана Хмельницкого </a:t>
            </a:r>
            <a:r>
              <a:rPr lang="en-US" sz="1350" dirty="0" smtClean="0"/>
              <a:t>III </a:t>
            </a:r>
            <a:r>
              <a:rPr lang="ru-RU" sz="1350" dirty="0" smtClean="0"/>
              <a:t>степени изготовлен из серебра. Его лучи имеют меньшую длину.</a:t>
            </a:r>
            <a:endParaRPr lang="ru-RU" sz="13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Богдана Хмельницкого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660107" cy="246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8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До начала Великой Отечественной войны в Советском Союзе уже были учреждены золотая медаль «Герой Советского Союза», медали «За отвагу», «За боевые заслуги», «За трудовую доблесть», ордена Ленина, Красного Знамени, Трудового Красного Знамени и другие.</a:t>
            </a:r>
            <a:endParaRPr lang="ru-RU" dirty="0"/>
          </a:p>
          <a:p>
            <a:pPr algn="just"/>
            <a:r>
              <a:rPr lang="ru-RU" dirty="0" smtClean="0"/>
              <a:t>Русские люди всегда помнили славные победы, доблесть и геройство русских солдат под предводительством Суворова и Кутузова, русских моряков под командованием Ушакова и Нахимова. Именно поэтому во время Великой Отечественной войны были учреждены новые награды, названные в честь великих полководцев и флотоводцев.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период Великой Отечественной </a:t>
            </a:r>
            <a:r>
              <a:rPr lang="ru-RU" dirty="0" smtClean="0"/>
              <a:t>войны Советское правительство </a:t>
            </a:r>
            <a:r>
              <a:rPr lang="ru-RU" dirty="0"/>
              <a:t>особое внимание </a:t>
            </a:r>
            <a:r>
              <a:rPr lang="ru-RU" dirty="0" smtClean="0"/>
              <a:t>уделяло </a:t>
            </a:r>
            <a:r>
              <a:rPr lang="ru-RU" dirty="0"/>
              <a:t>вопросу награждения орденами и медалями СССР солдат, матросов, сержантов, старшин, офицеров, генералов и адмиралов Советских Вооруженных сил, партизан и участников подполья, сражавшихся с врагом как на фронте, так и во вражеском тылу, на временно оккупированной территории. </a:t>
            </a:r>
            <a:endParaRPr lang="ru-RU" dirty="0" smtClean="0"/>
          </a:p>
          <a:p>
            <a:pPr algn="just"/>
            <a:r>
              <a:rPr lang="ru-RU" dirty="0" smtClean="0"/>
              <a:t>В презентации рассказывается </a:t>
            </a:r>
            <a:r>
              <a:rPr lang="ru-RU" dirty="0"/>
              <a:t>о </a:t>
            </a:r>
            <a:r>
              <a:rPr lang="ru-RU" dirty="0" smtClean="0"/>
              <a:t>наградах, учрежденных </a:t>
            </a:r>
            <a:r>
              <a:rPr lang="ru-RU" dirty="0"/>
              <a:t>во время Великой Отечественной </a:t>
            </a:r>
            <a:r>
              <a:rPr lang="ru-RU" dirty="0" smtClean="0"/>
              <a:t>войны в честь </a:t>
            </a:r>
            <a:r>
              <a:rPr lang="ru-RU" dirty="0"/>
              <a:t>выдающихся русских полководцев и </a:t>
            </a:r>
            <a:r>
              <a:rPr lang="ru-RU" dirty="0" smtClean="0"/>
              <a:t>флотоводцев. Информация расположена по времени учреждения наград.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70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Богдан Хмельницкий(1595-1657)</a:t>
            </a:r>
            <a:endParaRPr lang="ru-RU" sz="27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2274565" y="1481328"/>
            <a:ext cx="6412235" cy="4755984"/>
          </a:xfrm>
        </p:spPr>
        <p:txBody>
          <a:bodyPr>
            <a:noAutofit/>
          </a:bodyPr>
          <a:lstStyle/>
          <a:p>
            <a:pPr algn="just"/>
            <a:r>
              <a:rPr lang="ru-RU" sz="1300" dirty="0"/>
              <a:t>Хмельницкий Богдан Михайлович (1595-1657) - украинский государственный и военный деятель, гетман Украины (1648). Родился в семье мелкого польского </a:t>
            </a:r>
            <a:r>
              <a:rPr lang="ru-RU" sz="1300" dirty="0" smtClean="0"/>
              <a:t>шляхтича. Участвовал </a:t>
            </a:r>
            <a:r>
              <a:rPr lang="ru-RU" sz="1300" dirty="0"/>
              <a:t>в польско-турецкой войне 1620—21. В 1620 попал в плен к туркам, где пробыл два года. По возвращении на Украину вступил в реестровое казацкое войско. Участвовал в народных восстаниях 1637—1638.</a:t>
            </a:r>
          </a:p>
          <a:p>
            <a:pPr algn="just"/>
            <a:r>
              <a:rPr lang="ru-RU" sz="1300" dirty="0"/>
              <a:t>В середине 40-х гг. начал подготовку восстания против польского господства на Украине. В январе 1648 под руководством Богдана Хмельницкого началась Освободительная война украинского народа 1648—54 гг. В ходе войны Х. выступил одновременно как полководец, дипломат и организатор украинской государственности. Под руководством гетмана были одержаны победы у Жёлтых Вод, в </a:t>
            </a:r>
            <a:r>
              <a:rPr lang="ru-RU" sz="1300" dirty="0" err="1"/>
              <a:t>Корсуньском</a:t>
            </a:r>
            <a:r>
              <a:rPr lang="ru-RU" sz="1300" dirty="0"/>
              <a:t> сражении 1648, под </a:t>
            </a:r>
            <a:r>
              <a:rPr lang="ru-RU" sz="1300" dirty="0" err="1"/>
              <a:t>Пилявцами</a:t>
            </a:r>
            <a:r>
              <a:rPr lang="ru-RU" sz="1300" dirty="0"/>
              <a:t>. В 1648 Богдан Хмельницкий отправил письмо царю Алексею Михайловичу с просьбой о принятии Украины под власть России. В начале 1649 он обратился с повторной просьбой.</a:t>
            </a:r>
          </a:p>
          <a:p>
            <a:pPr algn="just"/>
            <a:r>
              <a:rPr lang="ru-RU" sz="1300" dirty="0"/>
              <a:t>Вооружённая борьба украинского народа продолжалась и привела к поражению польской армии под Батогом в 1652. В 1654 году после решения русского правительства о воссоединении Украины с Россией Богдан Хмельницкий возглавил </a:t>
            </a:r>
            <a:r>
              <a:rPr lang="ru-RU" sz="1300" dirty="0" err="1"/>
              <a:t>Переяславскую</a:t>
            </a:r>
            <a:r>
              <a:rPr lang="ru-RU" sz="1300" dirty="0"/>
              <a:t> раду (собрание представителей украинского народа, принявшее решение о воссоединении Украины с Россией) , торжественно подтвердившую этот акт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20484" name="Picture 4" descr="C:\Users\User\Desktop\Светлана\Boh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734" y="1340768"/>
            <a:ext cx="2094623" cy="2592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3" y="4293096"/>
            <a:ext cx="1948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Гравюра</a:t>
            </a:r>
          </a:p>
          <a:p>
            <a:pPr algn="ctr"/>
            <a:r>
              <a:rPr lang="ru-RU" sz="1200" dirty="0" smtClean="0"/>
              <a:t>Вильгельма </a:t>
            </a:r>
            <a:r>
              <a:rPr lang="ru-RU" sz="1200" dirty="0" err="1" smtClean="0"/>
              <a:t>Гондиуса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Богдан Хмельницкий - выдающийся политический и государственный деятель середины XVII ст., Роль которого в истории Украины трудно переоценить. Не случайно некоторые исследователи сравнивают его с Оливером Кромвелем в Англии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Крупнейшей заслугой Б. Хмельницкого была напряженная, последовательная работа по созданию украинского национального государства. Осуществлению этой исторической задачи была подчинена вся деятельность гетмана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Его усилиям фактически была создана молодое украинское государство, опирающаяся на традиции казацкого самоуправления</a:t>
            </a:r>
            <a:r>
              <a:rPr lang="ru-RU" dirty="0" smtClean="0"/>
              <a:t>. В-третьих</a:t>
            </a:r>
            <a:r>
              <a:rPr lang="ru-RU" dirty="0"/>
              <a:t>, Б</a:t>
            </a:r>
            <a:r>
              <a:rPr lang="ru-RU" dirty="0" smtClean="0"/>
              <a:t>. Хмельницкий</a:t>
            </a:r>
            <a:r>
              <a:rPr lang="ru-RU" dirty="0"/>
              <a:t>, который осуществлял активную дипломатическую деятельность во время Освободительной войны, вывел Украину на международную арену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честь Богдана Хмельницкого названа улица в Первомайском районе Ростова-на-Дону.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помнят и чтят на Дону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5050904" cy="4525963"/>
          </a:xfrm>
        </p:spPr>
        <p:txBody>
          <a:bodyPr/>
          <a:lstStyle/>
          <a:p>
            <a:r>
              <a:rPr lang="ru-RU" dirty="0" smtClean="0"/>
              <a:t>Михаил Старицкий Богдан Хмельницкий Перед бурей. Книга 1.</a:t>
            </a:r>
          </a:p>
          <a:p>
            <a:r>
              <a:rPr lang="ru-RU" dirty="0"/>
              <a:t>Михаил Старицкий Богдан Хмельницкий </a:t>
            </a:r>
            <a:r>
              <a:rPr lang="ru-RU" dirty="0" smtClean="0"/>
              <a:t>Буря. </a:t>
            </a:r>
            <a:r>
              <a:rPr lang="ru-RU" dirty="0"/>
              <a:t>Книга </a:t>
            </a:r>
            <a:r>
              <a:rPr lang="ru-RU" dirty="0" smtClean="0"/>
              <a:t>2.</a:t>
            </a:r>
            <a:endParaRPr lang="ru-RU" dirty="0"/>
          </a:p>
          <a:p>
            <a:r>
              <a:rPr lang="ru-RU" dirty="0"/>
              <a:t>Михаил Старицкий Богдан Хмельницкий </a:t>
            </a:r>
            <a:r>
              <a:rPr lang="ru-RU" dirty="0" smtClean="0"/>
              <a:t>      У пристани. </a:t>
            </a:r>
            <a:r>
              <a:rPr lang="ru-RU" dirty="0"/>
              <a:t>Книга </a:t>
            </a:r>
            <a:r>
              <a:rPr lang="ru-RU" dirty="0" smtClean="0"/>
              <a:t>3.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о Богдане Хмельницком</a:t>
            </a:r>
            <a:endParaRPr lang="ru-RU" dirty="0"/>
          </a:p>
        </p:txBody>
      </p:sp>
      <p:pic>
        <p:nvPicPr>
          <p:cNvPr id="6146" name="Picture 2" descr="C:\Users\Администратор\Pictures\2014-08-21\Scan1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4624" y="1412776"/>
            <a:ext cx="3159052" cy="456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95232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Учреждён 3 марта 1944 года. Эскиз ордена выполнен группой художников под руководством  капитана 1 ранга Бориса Михайловича   Хомича.</a:t>
            </a:r>
          </a:p>
          <a:p>
            <a:pPr algn="just"/>
            <a:r>
              <a:rPr lang="ru-RU" dirty="0" smtClean="0"/>
              <a:t>Орден Ушакова мог быть выдан за активную успешную операцию, в результате чего достигнута победа над численно превосходящим противником. Это могло быть морское сражение, в результате которого уничтожены значительные силы врага; успешная десантная операция, приведшая к уничтожению береговых баз и укреплений противника; смелые действия на морских коммуникациях фашистов, в результате которых потоплены ценные боевые корабли и транспорты противника. Всего орден Ушакова II степени был вручен 194 раза. Среди частей и кораблей ВМФ 13 имеют на своих знаменах эту награду.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 Ушакова</a:t>
            </a:r>
            <a:endParaRPr lang="ru-RU" dirty="0"/>
          </a:p>
        </p:txBody>
      </p:sp>
      <p:pic>
        <p:nvPicPr>
          <p:cNvPr id="13314" name="Picture 2" descr="Эпоха Персоналии Федорович - Ушаков - Флотоводцы - Федор фл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333750" cy="2200275"/>
          </a:xfrm>
          <a:prstGeom prst="rect">
            <a:avLst/>
          </a:prstGeom>
          <a:noFill/>
        </p:spPr>
      </p:pic>
      <p:sp>
        <p:nvSpPr>
          <p:cNvPr id="10" name="Содержимое 1"/>
          <p:cNvSpPr txBox="1">
            <a:spLocks/>
          </p:cNvSpPr>
          <p:nvPr/>
        </p:nvSpPr>
        <p:spPr>
          <a:xfrm>
            <a:off x="539552" y="3789040"/>
            <a:ext cx="5184576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3024336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/>
              <a:t>Орден Ушакова I степени изготовлен из платины и представляет собой выпуклую пятиконечную звезду в виде расходящихся лучей. В середине звезды в ободке в виде троса помещен золотой круг, покрытый голубой эмалью. В верхней его части по окружности надпись золотыми буквами «Адмирал Ушаков». В центре круга – </a:t>
            </a:r>
            <a:r>
              <a:rPr lang="ru-RU" sz="3400" dirty="0" err="1" smtClean="0"/>
              <a:t>погрудное</a:t>
            </a:r>
            <a:r>
              <a:rPr lang="ru-RU" sz="3400" dirty="0" smtClean="0"/>
              <a:t> изображение Ушакова из золота. Круг с ободком наложен на черный якорь к скобке которого прикреплена черная якорная цепь, обрамляющая круг. Внизу на якорную цепь наложены золотые лавровая и дубовая ветви, на соединении которых – золотые серп и молот.</a:t>
            </a:r>
          </a:p>
          <a:p>
            <a:pPr algn="just"/>
            <a:r>
              <a:rPr lang="ru-RU" sz="3400" dirty="0" smtClean="0"/>
              <a:t>Ордена Ушакова II степени изготовлен из золота. Круг с ободком покрыт голубой эмалью. Надпись и </a:t>
            </a:r>
            <a:r>
              <a:rPr lang="ru-RU" sz="3400" dirty="0" err="1" smtClean="0"/>
              <a:t>погрудное</a:t>
            </a:r>
            <a:r>
              <a:rPr lang="ru-RU" sz="3400" dirty="0" smtClean="0"/>
              <a:t> изображение Ушакова – серебряные. Под кругом – серебряные серп и молот.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208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 Ушакова</a:t>
            </a:r>
            <a:endParaRPr lang="ru-RU" dirty="0"/>
          </a:p>
        </p:txBody>
      </p:sp>
      <p:pic>
        <p:nvPicPr>
          <p:cNvPr id="13314" name="Picture 2" descr="Эпоха Персоналии Федорович - Ушаков - Флотоводцы - Федор фло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3333750" cy="2200275"/>
          </a:xfrm>
          <a:prstGeom prst="rect">
            <a:avLst/>
          </a:prstGeom>
          <a:noFill/>
        </p:spPr>
      </p:pic>
      <p:sp>
        <p:nvSpPr>
          <p:cNvPr id="10" name="Содержимое 1"/>
          <p:cNvSpPr txBox="1">
            <a:spLocks/>
          </p:cNvSpPr>
          <p:nvPr/>
        </p:nvSpPr>
        <p:spPr>
          <a:xfrm>
            <a:off x="539552" y="3789040"/>
            <a:ext cx="5184576" cy="2664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419056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Учреждена Указом Президиума Верховного Совета СССР от 3 марта 1944 года. Медалью награждены около 15000 человек.</a:t>
            </a:r>
          </a:p>
          <a:p>
            <a:pPr algn="just"/>
            <a:r>
              <a:rPr lang="ru-RU" dirty="0" smtClean="0"/>
              <a:t>Медалью Ушакова награждались матросы и солдаты, старшины и сержанты, мичманы и прапорщики Военно-Морского Флота и морских частей пограничных войск за мужество и отвагу, проявленные при защите социалистического Отечества на морских театрах, как в военное, так и в мирное время.</a:t>
            </a:r>
          </a:p>
          <a:p>
            <a:pPr algn="just"/>
            <a:r>
              <a:rPr lang="ru-RU" dirty="0" smtClean="0"/>
              <a:t>Медаль Ушакова изготовлена из серебра и представляет собой наложенный на якорь круг с ободком на лицевой стороне. В середине медали – </a:t>
            </a:r>
            <a:r>
              <a:rPr lang="ru-RU" dirty="0" err="1" smtClean="0"/>
              <a:t>погрудное</a:t>
            </a:r>
            <a:r>
              <a:rPr lang="ru-RU" dirty="0" smtClean="0"/>
              <a:t> рельефное изображение Ушакова. Вверху вдоль ободка – надпись «Адмирал Ушаков». Между словами пятиконечная звезда. Под изображением Ушакова помещены переплетенные лентой лавровые ветви.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Медаль  Ушакова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4" y="404664"/>
            <a:ext cx="16756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04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907704" y="1484784"/>
            <a:ext cx="6696744" cy="4680520"/>
          </a:xfrm>
        </p:spPr>
        <p:txBody>
          <a:bodyPr>
            <a:normAutofit/>
          </a:bodyPr>
          <a:lstStyle/>
          <a:p>
            <a:pPr algn="just"/>
            <a:r>
              <a:rPr lang="ru-RU" sz="1350" dirty="0"/>
              <a:t>Ушаков Фёдор Фёдорович (1745—1817), российский флотоводец, адмирал (1799 г.), один из создателей Черноморского флота.</a:t>
            </a:r>
          </a:p>
          <a:p>
            <a:pPr algn="just"/>
            <a:r>
              <a:rPr lang="ru-RU" sz="1350" dirty="0" smtClean="0"/>
              <a:t>Родился </a:t>
            </a:r>
            <a:r>
              <a:rPr lang="ru-RU" sz="1350" dirty="0"/>
              <a:t>в </a:t>
            </a:r>
            <a:r>
              <a:rPr lang="ru-RU" sz="1350" dirty="0" smtClean="0"/>
              <a:t>Ярославской </a:t>
            </a:r>
            <a:r>
              <a:rPr lang="ru-RU" sz="1350" dirty="0"/>
              <a:t>губернии в </a:t>
            </a:r>
            <a:r>
              <a:rPr lang="ru-RU" sz="1350" dirty="0" smtClean="0"/>
              <a:t>небогатой </a:t>
            </a:r>
            <a:r>
              <a:rPr lang="ru-RU" sz="1350" dirty="0"/>
              <a:t>крестьянской семье. Окончил Морской кадетский корпус в Петербурге (1766 г</a:t>
            </a:r>
            <a:r>
              <a:rPr lang="ru-RU" sz="1350" dirty="0" smtClean="0"/>
              <a:t>.).</a:t>
            </a:r>
            <a:endParaRPr lang="ru-RU" sz="1350" dirty="0"/>
          </a:p>
          <a:p>
            <a:pPr algn="just"/>
            <a:r>
              <a:rPr lang="ru-RU" sz="1350" dirty="0"/>
              <a:t>Служил в Балтийском флоте, отличился в боях с турками в составе Азовской флотилии (1769—1774 гг.). Капитан фрегата (с 1775 г.), императорской яхты (1780 г.), линкора «Виктор», громившего английских пиратов на путях с Балтики в Средиземное море (1780—1782 гг</a:t>
            </a:r>
            <a:r>
              <a:rPr lang="ru-RU" sz="1350" dirty="0" smtClean="0"/>
              <a:t>.).</a:t>
            </a:r>
            <a:endParaRPr lang="ru-RU" sz="1350" dirty="0"/>
          </a:p>
          <a:p>
            <a:pPr algn="just"/>
            <a:r>
              <a:rPr lang="ru-RU" sz="1350" dirty="0"/>
              <a:t>С 1783 г. Ушаков строил Черноморский флот и его главную базу в Севастополе, формировал и обучал корабельные команды. В 1789 г. на линкоре «Святой Павел» водил авангард флота на потопление турецкой эскадры у острова </a:t>
            </a:r>
            <a:r>
              <a:rPr lang="ru-RU" sz="1350" dirty="0" err="1"/>
              <a:t>Фидониси</a:t>
            </a:r>
            <a:r>
              <a:rPr lang="ru-RU" sz="1350" dirty="0"/>
              <a:t> и был произведён в контр-адмиралы. Во главе Черноморского флота победоносно завершил войну на море, разгромив турок в сражениях близ Керченского пролива, острова </a:t>
            </a:r>
            <a:r>
              <a:rPr lang="ru-RU" sz="1350" dirty="0" err="1"/>
              <a:t>Тендра</a:t>
            </a:r>
            <a:r>
              <a:rPr lang="ru-RU" sz="1350" dirty="0"/>
              <a:t> и мыса </a:t>
            </a:r>
            <a:r>
              <a:rPr lang="ru-RU" sz="1350" dirty="0" err="1"/>
              <a:t>Калиакрия</a:t>
            </a:r>
            <a:r>
              <a:rPr lang="ru-RU" sz="1350" dirty="0"/>
              <a:t> (1790—1791 гг</a:t>
            </a:r>
            <a:r>
              <a:rPr lang="ru-RU" sz="1350" dirty="0" smtClean="0"/>
              <a:t>.).</a:t>
            </a:r>
          </a:p>
          <a:p>
            <a:pPr algn="just"/>
            <a:r>
              <a:rPr lang="ru-RU" sz="1350" dirty="0"/>
              <a:t>Во время Итальянского похода А. В. Суворова (апрель — август 1799 г.) моряки Ушакова изгнали французов из Южной Италии, взяли Геную и Рим</a:t>
            </a:r>
            <a:r>
              <a:rPr lang="ru-RU" sz="1350" dirty="0" smtClean="0"/>
              <a:t>.</a:t>
            </a:r>
          </a:p>
          <a:p>
            <a:pPr algn="just"/>
            <a:r>
              <a:rPr lang="ru-RU" sz="1350" dirty="0"/>
              <a:t>Выйдя в 1807 г. в отставку, он посвятил себя благотворительности и Церкви.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Фёдор Федорович Ушаков</a:t>
            </a:r>
            <a:br>
              <a:rPr lang="ru-RU" sz="3200" dirty="0" smtClean="0"/>
            </a:br>
            <a:r>
              <a:rPr lang="ru-RU" sz="3200" dirty="0" smtClean="0"/>
              <a:t>(1745-1817)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093" y="188640"/>
            <a:ext cx="213519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5915000" cy="466652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2001 году в Ростове-на-Дону </a:t>
            </a:r>
            <a:r>
              <a:rPr lang="ru-RU" dirty="0"/>
              <a:t>открыт памятник выдающемуся русскому флотоводцу адмиралу Федору </a:t>
            </a:r>
            <a:r>
              <a:rPr lang="ru-RU" dirty="0" smtClean="0"/>
              <a:t>Ушакову. Его автор - ростовский скульптор Анатолий </a:t>
            </a:r>
            <a:r>
              <a:rPr lang="ru-RU" dirty="0" err="1" smtClean="0"/>
              <a:t>Скнарин</a:t>
            </a:r>
            <a:r>
              <a:rPr lang="ru-RU" dirty="0" smtClean="0"/>
              <a:t>. </a:t>
            </a:r>
            <a:r>
              <a:rPr lang="ru-RU" dirty="0"/>
              <a:t>Адмиралу, не потерпевшему ни одного поражения в морских баталиях, не потерявшему ни одного корабля, не сдавшему в плен ни одного матроса...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Ростове особо чтят память об адмирале Ушакове. В чине лейтенанта Российского флота он служил в Донской (Азовской) флотилии, участвовавшей в Русско-турецкой войне 1768 - 1774 годов. Славные победы, одержанные адмиралом Ушаковым на море, укрепили мощь Российского государства. Не случайно орден и медаль Ушакова, учрежденные в годы Великой Отечественной войны, стали символами славы, доблести и чести военных моряков. В начале августа </a:t>
            </a:r>
            <a:r>
              <a:rPr lang="ru-RU" dirty="0" smtClean="0"/>
              <a:t>2001 </a:t>
            </a:r>
            <a:r>
              <a:rPr lang="ru-RU" dirty="0"/>
              <a:t>года адмирал Российского флота Федор Ушаков был канонизирован и причислен Русской Православной Церковью к лику святых. До этого среди русских святых не было ни одного флотоводца</a:t>
            </a:r>
            <a:r>
              <a:rPr lang="ru-RU" dirty="0" smtClean="0"/>
              <a:t>...</a:t>
            </a:r>
          </a:p>
          <a:p>
            <a:pPr algn="just"/>
            <a:r>
              <a:rPr lang="ru-RU" dirty="0" smtClean="0"/>
              <a:t>Имя Федора Федоровича в настоящее время </a:t>
            </a:r>
            <a:r>
              <a:rPr lang="ru-RU" dirty="0"/>
              <a:t>в Ростове-на-Дону носит </a:t>
            </a:r>
            <a:r>
              <a:rPr lang="ru-RU" dirty="0" smtClean="0"/>
              <a:t>Морская государственная академия им. Адмирала </a:t>
            </a:r>
            <a:r>
              <a:rPr lang="ru-RU" dirty="0" err="1" smtClean="0"/>
              <a:t>ф.Ф</a:t>
            </a:r>
            <a:r>
              <a:rPr lang="ru-RU" dirty="0" smtClean="0"/>
              <a:t>. Ушакова и переулок в Октябрьском  районе.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Их помнят и чтят на Дону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983" y="1196752"/>
            <a:ext cx="2496675" cy="548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457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Книги о Фёдоре Федоровиче Ушакове</a:t>
            </a:r>
            <a:endParaRPr lang="ru-RU" sz="3200" dirty="0"/>
          </a:p>
        </p:txBody>
      </p:sp>
      <p:pic>
        <p:nvPicPr>
          <p:cNvPr id="2050" name="Picture 2" descr="C:\Users\Администратор\Pictures\2014-08-21\Scan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87952"/>
            <a:ext cx="2111896" cy="27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Pictures\2014-08-21\Scan1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078276" cy="273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Pictures\2014-08-21\Scan1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193945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дминистратор\Pictures\2014-08-21\Scan1001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166483" cy="30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56667"/>
            <a:ext cx="157956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51439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Учреждён 3 марта 1944 года.</a:t>
            </a:r>
          </a:p>
          <a:p>
            <a:pPr algn="just"/>
            <a:r>
              <a:rPr lang="ru-RU" dirty="0" smtClean="0"/>
              <a:t>Орден Нахимова выдавался «за выдающиеся успехи в разработке, проведении и обеспечении морских операций, в результате которых была отражена наступательная операция противника или обеспечены активные операции флота, нанесен противнику значительный урон и сохранены свои основные силы; за успешную оборонительную операцию, в результате которой противник был разгромлен; за хорошо проведенную противодесантную операцию, нанесшую врагу большие потери; за умелые действия по обороне от противника своих баз и коммуникаций, приведшие к уничтожению значительных сил врага и срыву его наступательной операции».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Орден Нахимова</a:t>
            </a:r>
            <a:endParaRPr lang="ru-RU" dirty="0"/>
          </a:p>
        </p:txBody>
      </p:sp>
      <p:pic>
        <p:nvPicPr>
          <p:cNvPr id="7170" name="Picture 2" descr="Ордена Новости Нахимова Кораблей &quot;Пётр Форум&quot; - ТАКР - Вручение Вели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392823"/>
            <a:ext cx="3986808" cy="2465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024336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29 июля 1942 года был  учрежден орден Суворова. Всего этим орденом разных степеней было награждено более 7000 человек.</a:t>
            </a:r>
            <a:endParaRPr lang="ru-RU" sz="1400" dirty="0"/>
          </a:p>
          <a:p>
            <a:pPr algn="just"/>
            <a:r>
              <a:rPr lang="ru-RU" sz="1400" dirty="0" smtClean="0"/>
              <a:t>Над созданием ордена Суворова работали многие художники. Было создано 55 эскизов орденов. Однако ни одна работа не удовлетворила комиссию.</a:t>
            </a:r>
          </a:p>
          <a:p>
            <a:pPr algn="just"/>
            <a:r>
              <a:rPr lang="ru-RU" sz="1400" dirty="0" smtClean="0"/>
              <a:t>Эскиз ордена создал Петр </a:t>
            </a:r>
            <a:r>
              <a:rPr lang="ru-RU" sz="1400" dirty="0" err="1" smtClean="0"/>
              <a:t>Скокан</a:t>
            </a:r>
            <a:r>
              <a:rPr lang="ru-RU" sz="1400" dirty="0" smtClean="0"/>
              <a:t>, который уже воевал в Белоруссии в составе диверсионной группы. По мнению автора орден должен был воплотить в себе идею преимущества отечественной военной мысли над догматами фашистских тактиков и стратегов. Не раз за время, проведенное в тылу врага, </a:t>
            </a:r>
            <a:r>
              <a:rPr lang="ru-RU" sz="1400" dirty="0" err="1" smtClean="0"/>
              <a:t>Скокану</a:t>
            </a:r>
            <a:r>
              <a:rPr lang="ru-RU" sz="1400" dirty="0" smtClean="0"/>
              <a:t> доводилось слышать рассказы о том, как небольшие группы советских войск сражались со значительно превосходящими силами противника и наносили им сокрушительные удары.</a:t>
            </a:r>
          </a:p>
          <a:p>
            <a:pPr algn="just"/>
            <a:r>
              <a:rPr lang="ru-RU" sz="1400" dirty="0" smtClean="0"/>
              <a:t>Проект Петра </a:t>
            </a:r>
            <a:r>
              <a:rPr lang="ru-RU" sz="1400" dirty="0" err="1" smtClean="0"/>
              <a:t>Скокана</a:t>
            </a:r>
            <a:r>
              <a:rPr lang="ru-RU" sz="1400" dirty="0" smtClean="0"/>
              <a:t> был признан лучшим. Специалисты монетного двора внесли небольшие изменения: орден </a:t>
            </a:r>
            <a:r>
              <a:rPr lang="en-US" sz="1400" dirty="0"/>
              <a:t>I </a:t>
            </a:r>
            <a:r>
              <a:rPr lang="ru-RU" sz="1400" dirty="0" smtClean="0"/>
              <a:t>степени дополнили красной звездочкой, размер орденов </a:t>
            </a:r>
            <a:r>
              <a:rPr lang="en-US" sz="1400" dirty="0" smtClean="0"/>
              <a:t>II</a:t>
            </a:r>
            <a:r>
              <a:rPr lang="ru-RU" sz="1400" dirty="0" smtClean="0"/>
              <a:t> и</a:t>
            </a:r>
            <a:r>
              <a:rPr lang="en-US" sz="1400" dirty="0" smtClean="0"/>
              <a:t> III</a:t>
            </a:r>
            <a:r>
              <a:rPr lang="ru-RU" sz="1400" dirty="0" smtClean="0"/>
              <a:t> степени уменьшили на 7мм относительно ордена </a:t>
            </a:r>
            <a:r>
              <a:rPr lang="en-US" sz="1400" dirty="0"/>
              <a:t>I </a:t>
            </a:r>
            <a:r>
              <a:rPr lang="ru-RU" sz="1400" dirty="0" smtClean="0"/>
              <a:t>степени.</a:t>
            </a:r>
            <a:endParaRPr lang="ru-RU" sz="1400" dirty="0"/>
          </a:p>
          <a:p>
            <a:pPr algn="just"/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778098"/>
          </a:xfrm>
        </p:spPr>
        <p:txBody>
          <a:bodyPr/>
          <a:lstStyle/>
          <a:p>
            <a:pPr algn="ctr"/>
            <a:r>
              <a:rPr lang="ru-RU" dirty="0" smtClean="0"/>
              <a:t>Орден Суворова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189" y="4365103"/>
            <a:ext cx="5612904" cy="247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373041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50" dirty="0" smtClean="0"/>
              <a:t>Орден Нахимова </a:t>
            </a:r>
            <a:r>
              <a:rPr lang="en-US" sz="1450" dirty="0" smtClean="0"/>
              <a:t>I</a:t>
            </a:r>
            <a:r>
              <a:rPr lang="ru-RU" sz="1450" dirty="0" smtClean="0"/>
              <a:t> степени представляет собой выпуклую пятиконечную рубиновую звезду, окантованную черным металлом и переходящую по концам лучей в лапы якорей. Основа звезды и окантовка серебряные. В середине звезды – золотой круг, покрытый голубой эмалью. В верхней части по окружности надпись золотыми буквами «Адмирал Нахимов» в центре круга – </a:t>
            </a:r>
            <a:r>
              <a:rPr lang="ru-RU" sz="1450" dirty="0" err="1" smtClean="0"/>
              <a:t>погрудное</a:t>
            </a:r>
            <a:r>
              <a:rPr lang="ru-RU" sz="1450" dirty="0" smtClean="0"/>
              <a:t> рельефное изображение Нахимова из полированного золота. Под изображением Нахимова – две лавровые ветви, на соединении которых – золотые серп и молот. Между концами рубиновой звезды, обрамляя золотой круг, проложены звенья якорной цепи, из-под которых выходят пучки золотых расходящихся лучей.</a:t>
            </a:r>
          </a:p>
          <a:p>
            <a:pPr algn="just">
              <a:spcBef>
                <a:spcPts val="0"/>
              </a:spcBef>
            </a:pPr>
            <a:r>
              <a:rPr lang="ru-RU" sz="1450" dirty="0" smtClean="0"/>
              <a:t>Орден </a:t>
            </a:r>
            <a:r>
              <a:rPr lang="en-US" sz="1450" dirty="0" smtClean="0"/>
              <a:t>II</a:t>
            </a:r>
            <a:r>
              <a:rPr lang="ru-RU" sz="1450" dirty="0" smtClean="0"/>
              <a:t> степени отличается от ордена </a:t>
            </a:r>
            <a:r>
              <a:rPr lang="en-US" sz="1450" dirty="0" smtClean="0"/>
              <a:t>I</a:t>
            </a:r>
            <a:r>
              <a:rPr lang="ru-RU" sz="1450" dirty="0" smtClean="0"/>
              <a:t> степени  тем, что звезда изготовлена не из рубинов, а из металла покрытого </a:t>
            </a:r>
            <a:r>
              <a:rPr lang="ru-RU" sz="1450" dirty="0" err="1" smtClean="0"/>
              <a:t>рубиново-красной</a:t>
            </a:r>
            <a:r>
              <a:rPr lang="ru-RU" sz="1450" dirty="0" smtClean="0"/>
              <a:t> эмалью. И все элементы ордена – серебряные.</a:t>
            </a:r>
          </a:p>
          <a:p>
            <a:pPr algn="just">
              <a:spcBef>
                <a:spcPts val="0"/>
              </a:spcBef>
            </a:pPr>
            <a:r>
              <a:rPr lang="ru-RU" sz="1450" dirty="0" smtClean="0"/>
              <a:t>Рисунок ордена разработала группа художников под руководством капитана 1 ранга Бориса Михайловича Хомича. Последний штрих к разработанному проекту ордена </a:t>
            </a:r>
            <a:r>
              <a:rPr lang="en-US" sz="1450" dirty="0" smtClean="0"/>
              <a:t>I</a:t>
            </a:r>
            <a:r>
              <a:rPr lang="ru-RU" sz="1450" dirty="0" smtClean="0"/>
              <a:t> степени сделал Сталин. Он решил, что украшение в виде крупных рубинов будет неплохим дополнением. В результате орден Нахимова </a:t>
            </a:r>
            <a:r>
              <a:rPr lang="en-US" sz="1450" dirty="0" smtClean="0"/>
              <a:t>I</a:t>
            </a:r>
            <a:r>
              <a:rPr lang="ru-RU" sz="1450" dirty="0" smtClean="0"/>
              <a:t> степени  стал самым дорогостоящим из советских орденов после ордена «Победа».</a:t>
            </a:r>
            <a:endParaRPr lang="ru-RU" sz="14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192688" cy="8501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Орден Нахимова</a:t>
            </a:r>
            <a:endParaRPr lang="ru-RU" dirty="0"/>
          </a:p>
        </p:txBody>
      </p:sp>
      <p:pic>
        <p:nvPicPr>
          <p:cNvPr id="7170" name="Picture 2" descr="Ордена Новости Нахимова Кораблей &quot;Пётр Форум&quot; - ТАКР - Вручение Вели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941544"/>
            <a:ext cx="3050704" cy="1886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6923112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 Учреждена Указом Президиума Верховного Совета СССР от 3 марта 1944 года. Всего было произведено свыше 13 000 награждений медалью Нахимова.</a:t>
            </a:r>
          </a:p>
          <a:p>
            <a:pPr algn="just"/>
            <a:r>
              <a:rPr lang="ru-RU" dirty="0" smtClean="0"/>
              <a:t>Медаль выполнена по проекту архитектора Модеста Анатольевича </a:t>
            </a:r>
            <a:r>
              <a:rPr lang="ru-RU" dirty="0" err="1" smtClean="0"/>
              <a:t>Шепилевского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Медалью Нахимова награждались матросы и солдаты, старшины и сержанты, мичманы и прапорщики Военно-Морского Флота и морских частей пограничных войск.</a:t>
            </a:r>
            <a:br>
              <a:rPr lang="ru-RU" dirty="0" smtClean="0"/>
            </a:br>
            <a:r>
              <a:rPr lang="ru-RU" dirty="0" smtClean="0"/>
              <a:t>Награждение медалью Нахимова производилось: за умелые, инициативные и смелые действия, способствовавшие успешному выполнению боевых задач кораблей и частей на морских театрах; за мужество, проявленное при защите государственной морской границы СССР; за самоотверженность, проявленную при исполнении воинского долга.</a:t>
            </a:r>
          </a:p>
          <a:p>
            <a:pPr algn="just"/>
            <a:r>
              <a:rPr lang="ru-RU" dirty="0" smtClean="0"/>
              <a:t>Медаль изготовлена из бронзы в форме круга, в середине которого расположены рельефное </a:t>
            </a:r>
            <a:r>
              <a:rPr lang="ru-RU" dirty="0" err="1" smtClean="0"/>
              <a:t>погрудное</a:t>
            </a:r>
            <a:r>
              <a:rPr lang="ru-RU" dirty="0" smtClean="0"/>
              <a:t> изображение Нахимова в профиль и надпись по окружности «Адмирал Нахимов». Под изображением Нахимова – две лавровые ветви, на соединение которых наложена пятиконечная звезда. На оборотной стороне медали – выпуклое изображение парусного корабля. Оно окаймлено кольцом из троса и наложено на два перекрещенных якоря. Круг, в котором находятся корабль и якоря, обрамлен якорной цепью, проходящей под якорями.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Медаль Нахимова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145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Металле &quot;В&quot;. Медаль родном НАХИМОВА. : Коп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717032"/>
            <a:ext cx="15716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32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6876256" cy="532859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/>
              <a:t>Нахимов Павел Степанович (</a:t>
            </a:r>
            <a:r>
              <a:rPr lang="ru-RU" sz="1400" dirty="0" smtClean="0"/>
              <a:t>1802—1855</a:t>
            </a:r>
            <a:r>
              <a:rPr lang="ru-RU" sz="1400" dirty="0"/>
              <a:t>), российский флотоводец, адмирал (1855 г</a:t>
            </a:r>
            <a:r>
              <a:rPr lang="ru-RU" sz="1400" dirty="0" smtClean="0"/>
              <a:t>.). Родился </a:t>
            </a:r>
            <a:r>
              <a:rPr lang="ru-RU" sz="1400" dirty="0"/>
              <a:t>5 июля 1802 г. в селе Городок (ныне село Нахимовское) Смоленской губернии</a:t>
            </a:r>
            <a:r>
              <a:rPr lang="ru-RU" sz="1400" dirty="0" smtClean="0"/>
              <a:t>.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/>
              <a:t>Окончил Морской кадетский корпус (1818 г.), служил на Балтике, совершил кругосветное плавание (1822—1825 гг.). Участвовал в </a:t>
            </a:r>
            <a:r>
              <a:rPr lang="ru-RU" sz="1400" dirty="0" err="1"/>
              <a:t>Наваринском</a:t>
            </a:r>
            <a:r>
              <a:rPr lang="ru-RU" sz="1400" dirty="0"/>
              <a:t> сражении (1827 г.), командовал корветом, фрегатом «Паллада», с 1834 г. — линкором «</a:t>
            </a:r>
            <a:r>
              <a:rPr lang="ru-RU" sz="1400" dirty="0" err="1"/>
              <a:t>Силистрия</a:t>
            </a:r>
            <a:r>
              <a:rPr lang="ru-RU" sz="1400" dirty="0" smtClean="0"/>
              <a:t>».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/>
              <a:t>За успешные действия на Чёрном море был назначен командующим корабельными соединениями, произведён в контр-адмиралы (1845 г.), затем в вице-адмиралы (1852 г</a:t>
            </a:r>
            <a:r>
              <a:rPr lang="ru-RU" sz="1400" dirty="0" smtClean="0"/>
              <a:t>.).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/>
              <a:t>Безупречный организатор, Нахимов неустанно повышал качество боевой подготовки флота и при этом стремился не отягощать быт моряков. При известии о начале Крымской войны эскадра Нахимова вышла в море, отыскала и полностью уничтожила турецкие корабли в </a:t>
            </a:r>
            <a:r>
              <a:rPr lang="ru-RU" sz="1400" dirty="0" err="1"/>
              <a:t>Синопской</a:t>
            </a:r>
            <a:r>
              <a:rPr lang="ru-RU" sz="1400" dirty="0"/>
              <a:t> бухте (1853 г.). Когда появился мощный англо-французский флот и русские войска в Крыму потерпели поражение, командующий эскадрой фактически возглавил оборону Севастополя (начальником порта и военным губернатором его назначили задним числом в феврале 1855 г.). Вместе с адмиралом В. А. Корниловым он затопил корабли, перекрыв ими вход в бухту, силами матросов и жителей возвёл бастионы и разместил на них корабельную артиллерию. Умелые действия Нахимова позволили долго удерживать Севастополь, несмотря на все усилия численно и технически превосходивших интервентов.</a:t>
            </a:r>
          </a:p>
          <a:p>
            <a:pPr algn="just">
              <a:spcBef>
                <a:spcPts val="0"/>
              </a:spcBef>
            </a:pP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Павел Степанович Нахимов</a:t>
            </a:r>
            <a:br>
              <a:rPr lang="ru-RU" dirty="0" smtClean="0"/>
            </a:br>
            <a:r>
              <a:rPr lang="ru-RU" sz="2200" dirty="0" smtClean="0"/>
              <a:t>(1802-1855)</a:t>
            </a:r>
            <a:endParaRPr lang="ru-RU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668" y="1132975"/>
            <a:ext cx="1998392" cy="222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6707088" cy="45225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В </a:t>
            </a:r>
            <a:r>
              <a:rPr lang="ru-RU" dirty="0" err="1" smtClean="0"/>
              <a:t>Ростовском-на-Дону</a:t>
            </a:r>
            <a:r>
              <a:rPr lang="ru-RU" dirty="0" smtClean="0"/>
              <a:t> колледже водного транспорта 5 июля 2012 года состоялось торжественное открытие памятника русскому флотоводцу адмиралу Павлу Степановичу Нахимову.  К этой дате приурочен очередной выпуск учащихся колледжа.</a:t>
            </a:r>
          </a:p>
          <a:p>
            <a:pPr algn="just"/>
            <a:r>
              <a:rPr lang="ru-RU" dirty="0" smtClean="0"/>
              <a:t>Инициаторами и организаторами установки памятника выступили</a:t>
            </a:r>
          </a:p>
          <a:p>
            <a:pPr algn="just"/>
            <a:r>
              <a:rPr lang="ru-RU" dirty="0" smtClean="0"/>
              <a:t>Ростовская региональная общественная организация «</a:t>
            </a:r>
            <a:r>
              <a:rPr lang="ru-RU" dirty="0" err="1" smtClean="0"/>
              <a:t>Суворовско-Нахимовский-Кадетский</a:t>
            </a:r>
            <a:r>
              <a:rPr lang="ru-RU" dirty="0" smtClean="0"/>
              <a:t> союз» и Городская общественная организация «</a:t>
            </a:r>
            <a:r>
              <a:rPr lang="ru-RU" dirty="0" err="1" smtClean="0"/>
              <a:t>Ростовское-на-Дону</a:t>
            </a:r>
            <a:r>
              <a:rPr lang="ru-RU" dirty="0" smtClean="0"/>
              <a:t> морское собрание». Автор бюста - Заслуженный художник России Александр  Аполлонов.</a:t>
            </a:r>
          </a:p>
          <a:p>
            <a:pPr algn="just"/>
            <a:r>
              <a:rPr lang="ru-RU" dirty="0" smtClean="0"/>
              <a:t>Имя Павла Степановича Нахимова носит улица в Советском районе Ростова-на-Дону.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помнят и чтят на Дону</a:t>
            </a:r>
            <a:endParaRPr lang="ru-RU" dirty="0"/>
          </a:p>
        </p:txBody>
      </p:sp>
      <p:pic>
        <p:nvPicPr>
          <p:cNvPr id="1026" name="Picture 2" descr="I: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916832"/>
            <a:ext cx="176368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Книги о Павле Степановиче Нахимове</a:t>
            </a:r>
            <a:endParaRPr lang="ru-RU" sz="3200" dirty="0"/>
          </a:p>
        </p:txBody>
      </p:sp>
      <p:pic>
        <p:nvPicPr>
          <p:cNvPr id="1026" name="Picture 2" descr="C:\Users\Администратор\Pictures\2014-08-21\Sc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196106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Pictures\2014-08-21\Scan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3609"/>
            <a:ext cx="1944216" cy="256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42145"/>
            <a:ext cx="1911804" cy="249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Администратор\Pictures\2014-08-21\Scan1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2648"/>
            <a:ext cx="2171270" cy="301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48726"/>
            <a:ext cx="1579001" cy="23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об орденах и медалях</a:t>
            </a:r>
            <a:endParaRPr lang="ru-RU" dirty="0"/>
          </a:p>
        </p:txBody>
      </p:sp>
      <p:pic>
        <p:nvPicPr>
          <p:cNvPr id="53250" name="Picture 2" descr="Аудио, Файлообменники, Журналы Книги, Cмотреть И - Качать St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719" y="1340768"/>
            <a:ext cx="2543566" cy="3779912"/>
          </a:xfrm>
          <a:prstGeom prst="rect">
            <a:avLst/>
          </a:prstGeom>
          <a:noFill/>
        </p:spPr>
      </p:pic>
      <p:pic>
        <p:nvPicPr>
          <p:cNvPr id="53252" name="Picture 4" descr="Надежда наград 100, Великих Ион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2281436" cy="3422154"/>
          </a:xfrm>
          <a:prstGeom prst="rect">
            <a:avLst/>
          </a:prstGeom>
          <a:noFill/>
        </p:spPr>
      </p:pic>
      <p:pic>
        <p:nvPicPr>
          <p:cNvPr id="1026" name="Picture 2" descr="C:\Users\Администратор\Pictures\2014-09-01\Sc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76872"/>
            <a:ext cx="2592288" cy="344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3730419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Читайте!</a:t>
            </a:r>
          </a:p>
          <a:p>
            <a:pPr algn="ctr"/>
            <a:r>
              <a:rPr lang="ru-RU" sz="4400" b="1" dirty="0" smtClean="0"/>
              <a:t>Помните!</a:t>
            </a:r>
          </a:p>
          <a:p>
            <a:pPr algn="ctr"/>
            <a:r>
              <a:rPr lang="ru-RU" sz="4400" b="1" dirty="0" smtClean="0"/>
              <a:t>Гордитесь!</a:t>
            </a:r>
            <a:endParaRPr lang="ru-RU" sz="4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G:\Рыбак\Логотип\Логотип цветн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249945" cy="27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8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250" dirty="0" smtClean="0"/>
              <a:t>I степень ордена Суворова вручалась командующим фронтами и армиями, их заместителям, начальникам штабов, оперативных управлений и родов войск фронтов и армий за отлично организованную и проведенную операцию в масштабах армии или фронта, в результате которой противник разгромлен или уничтожен. Особо оговаривалось одно обстоятельство—победа должна была быть одержана меньшими силами над численно превосходящим противником, по знаменитому суворовскому правилу: «Врага бьют не числом, а умением». Орден Суворова </a:t>
            </a:r>
            <a:r>
              <a:rPr lang="en-US" sz="1250" dirty="0"/>
              <a:t>I </a:t>
            </a:r>
            <a:r>
              <a:rPr lang="ru-RU" sz="1250" dirty="0" smtClean="0"/>
              <a:t>степени изготовлен из платины и представляет собой выпуклую пятиконечную звезду в виде расходящихся лучей. В середине звезды – золотой круг, покрытый темно-серой эмалью, с красной эмалевой полоской в верхней части и надписью по окружности золотыми буквами: «Александр Суворов». Нижняя часть круга окаймлена золотым </a:t>
            </a:r>
            <a:r>
              <a:rPr lang="ru-RU" sz="1250" dirty="0" err="1" smtClean="0"/>
              <a:t>лаврово</a:t>
            </a:r>
            <a:r>
              <a:rPr lang="ru-RU" sz="1250" dirty="0" smtClean="0"/>
              <a:t>-дубовым венком. В центре круга – </a:t>
            </a:r>
            <a:r>
              <a:rPr lang="ru-RU" sz="1250" dirty="0" err="1" smtClean="0"/>
              <a:t>погрудное</a:t>
            </a:r>
            <a:r>
              <a:rPr lang="ru-RU" sz="1250" dirty="0" smtClean="0"/>
              <a:t> изображение Суворова из полированного золота.</a:t>
            </a:r>
          </a:p>
          <a:p>
            <a:pPr algn="just">
              <a:spcBef>
                <a:spcPts val="0"/>
              </a:spcBef>
            </a:pPr>
            <a:r>
              <a:rPr lang="ru-RU" sz="1250" dirty="0" smtClean="0"/>
              <a:t>Орденом Суворова II степени мог быть награжден командир корпуса, дивизии или бригады, а также его заместитель и начальник штаба за организацию разгрома корпуса или дивизии, за прорыв современной оборонительной полосы противника с последующим его преследованием и уничтожением, а также за организацию боя в окружении, выход из окружения с сохранением боеспособности своих частей, их вооружения и техники. Знак II степени мог так же получить командир бронетанкового соединения за глубокий рейд в тыл противника, «в результате которого противнику нанесен чувствительный удар, обеспечивающий успешное выполнение армейской операции». Орден </a:t>
            </a:r>
            <a:r>
              <a:rPr lang="en-US" sz="1250" dirty="0"/>
              <a:t>II </a:t>
            </a:r>
            <a:r>
              <a:rPr lang="ru-RU" sz="1250" dirty="0" smtClean="0"/>
              <a:t>степени изготовлен из золота. Круг в середине звезды, изображение Суворова и </a:t>
            </a:r>
            <a:r>
              <a:rPr lang="ru-RU" sz="1250" dirty="0" err="1" smtClean="0"/>
              <a:t>лаврово</a:t>
            </a:r>
            <a:r>
              <a:rPr lang="ru-RU" sz="1250" dirty="0" smtClean="0"/>
              <a:t>-дубовый венок – из серебра. Надпись «Александр Суворов» выполнена красной эмалью. </a:t>
            </a:r>
            <a:endParaRPr lang="ru-RU" sz="1250" dirty="0"/>
          </a:p>
          <a:p>
            <a:pPr algn="just"/>
            <a:r>
              <a:rPr lang="ru-RU" sz="1250" dirty="0" smtClean="0"/>
              <a:t>Орден Суворова III степени предназначался для награждения командиров полков, батальонов и рот за умелую организацию и осуществление победного боя с меньшими, чем у противника, </a:t>
            </a:r>
            <a:r>
              <a:rPr lang="ru-RU" sz="1250" dirty="0"/>
              <a:t>силами. Орден </a:t>
            </a:r>
            <a:r>
              <a:rPr lang="ru-RU" sz="1250" dirty="0" smtClean="0"/>
              <a:t> </a:t>
            </a:r>
            <a:r>
              <a:rPr lang="en-US" sz="1250" dirty="0"/>
              <a:t>III </a:t>
            </a:r>
            <a:r>
              <a:rPr lang="ru-RU" sz="1250" dirty="0"/>
              <a:t>степени </a:t>
            </a:r>
            <a:r>
              <a:rPr lang="ru-RU" sz="1250" dirty="0" smtClean="0"/>
              <a:t>изготовлен из серебра. Надпись «Александр Суворов» выполнена красной эмалью.</a:t>
            </a:r>
            <a:endParaRPr lang="ru-RU" sz="12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24485"/>
            <a:ext cx="3384376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Орден</a:t>
            </a:r>
            <a:br>
              <a:rPr lang="ru-RU" dirty="0" smtClean="0"/>
            </a:br>
            <a:r>
              <a:rPr lang="ru-RU" dirty="0" smtClean="0"/>
              <a:t>Суворова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31"/>
            <a:ext cx="3194646" cy="138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9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5410944" cy="4896544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Русский полководец и военный теоретик, генералиссимус. Граф Рымникский, князь Италийский. В детстве под руководством отца, генерала Василия Ивановича Суворова, соратника Петра I, изучал артиллерию, фортификацию, военную историю и иностранные языки, занимался литературным творчеством, философией и историей. Свой слабый от рождения организм закалял физическими упражнениями. Был необыкновенно трудолюбив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Служил в Военной коллегии, участвовал в Семилетней войне, командовал различными соединениями в Финляндии и на юге России. руководил укреплением обороны Крыма.</a:t>
            </a:r>
          </a:p>
          <a:p>
            <a:pPr algn="just"/>
            <a:r>
              <a:rPr lang="ru-RU" sz="1600" dirty="0" smtClean="0"/>
              <a:t>В 1796 году Суворов </a:t>
            </a:r>
            <a:r>
              <a:rPr lang="ru-RU" sz="1600" dirty="0"/>
              <a:t>написал знаменитое произведение «Наука побеждать», в котором обобщил многолетний опыт обучения и воспитания войск.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Александр Васильевич Суворов (1730-1800)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576304" cy="36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1481329"/>
            <a:ext cx="8507289" cy="24517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Памятник Суворову установлен </a:t>
            </a:r>
            <a:r>
              <a:rPr lang="ru-RU" sz="1600" dirty="0"/>
              <a:t>в 1999 на средства выпускников суворовских и нахимовских училищ.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Памятник расположен </a:t>
            </a:r>
            <a:r>
              <a:rPr lang="ru-RU" sz="1600" dirty="0"/>
              <a:t>на пересечении пер</a:t>
            </a:r>
            <a:r>
              <a:rPr lang="ru-RU" sz="1600" dirty="0" smtClean="0"/>
              <a:t>. Университетского </a:t>
            </a:r>
            <a:r>
              <a:rPr lang="ru-RU" sz="1600" dirty="0"/>
              <a:t>и улицы, носящей его имя. Это место находится примерно в том районе, где находился дом коменданта крепости св</a:t>
            </a:r>
            <a:r>
              <a:rPr lang="ru-RU" sz="1600" dirty="0" smtClean="0"/>
              <a:t>. </a:t>
            </a:r>
            <a:r>
              <a:rPr lang="ru-RU" sz="1600" dirty="0" err="1" smtClean="0"/>
              <a:t>Дм</a:t>
            </a:r>
            <a:r>
              <a:rPr lang="ru-RU" sz="1600" dirty="0" smtClean="0"/>
              <a:t>. Ростовского</a:t>
            </a:r>
            <a:r>
              <a:rPr lang="ru-RU" sz="1600" dirty="0"/>
              <a:t>, в котором А.В</a:t>
            </a:r>
            <a:r>
              <a:rPr lang="ru-RU" sz="1600" dirty="0" smtClean="0"/>
              <a:t>. Суворов </a:t>
            </a:r>
            <a:r>
              <a:rPr lang="ru-RU" sz="1600" dirty="0"/>
              <a:t>проживал, когда командовал Кубанским корпусом и руководил строительством оборонительных рубежей между Доном и Кубанью. С его именем связано и переселение на Дон армян из Крыма и основание г</a:t>
            </a:r>
            <a:r>
              <a:rPr lang="ru-RU" sz="1600" dirty="0" smtClean="0"/>
              <a:t>. Нахичевани-на-Дону.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Их помнят и чтят на Дону…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4743" y="3573016"/>
            <a:ext cx="3719355" cy="27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179511" y="3717032"/>
            <a:ext cx="5055231" cy="2861056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just"/>
            <a:r>
              <a:rPr lang="ru-RU" sz="6400" dirty="0" smtClean="0"/>
              <a:t>Автор памятника – ростовский скульптор Анатолий </a:t>
            </a:r>
            <a:r>
              <a:rPr lang="ru-RU" sz="6400" dirty="0" err="1" smtClean="0"/>
              <a:t>Скнарин</a:t>
            </a:r>
            <a:r>
              <a:rPr lang="ru-RU" sz="6400" dirty="0" smtClean="0"/>
              <a:t>. Памятник представляет собой бюст, на пьедестале которого надпись – «Потомство моё прошу брать мой пример. А.В. Суворов». Бюст ограждён оградой из мраморных тумб, соединённых цепью (характерный для российских памятников полководцам архитектурный приём 19-нач.20вв.) Рядом – уменьшенные стилизованные изображения артиллерийских орудий суворовских времён</a:t>
            </a:r>
            <a:r>
              <a:rPr lang="ru-RU" sz="4000" dirty="0" smtClean="0"/>
              <a:t>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49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Книги об</a:t>
            </a:r>
            <a:br>
              <a:rPr lang="ru-RU" sz="3200" dirty="0" smtClean="0"/>
            </a:br>
            <a:r>
              <a:rPr lang="ru-RU" sz="3200" dirty="0" smtClean="0"/>
              <a:t>Александре Васильевиче Суворове</a:t>
            </a: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81835"/>
            <a:ext cx="1847205" cy="24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Администратор\Pictures\2014-08-21\Scan1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7284" y="1286903"/>
            <a:ext cx="2000337" cy="27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Pictures\2014-08-21\Scan1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89975"/>
            <a:ext cx="2029831" cy="257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Pictures\2014-08-21\Scan100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7657"/>
            <a:ext cx="1967716" cy="25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Администратор\Pictures\2014-08-22\Sca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4017"/>
            <a:ext cx="1578029" cy="238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дминистратор\Pictures\2014-08-22\Scan1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943" y="4256388"/>
            <a:ext cx="1800200" cy="236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345638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Эскиз ордена создал художник Николай Иванович Москалев. Сначала он предложил вариант ордена в виде пятиконечной звезды с изображением Спасской башни, серпа и молота в центре. После обработки эскиза серп и молот убрали, вместо них появился портрет М.И. Кутузова.</a:t>
            </a:r>
          </a:p>
          <a:p>
            <a:pPr algn="just"/>
            <a:r>
              <a:rPr lang="ru-RU" dirty="0" smtClean="0"/>
              <a:t>Сначала орден имел две степени. Орден появился одновременно с орденами Суворова и  князя Александра Невского. </a:t>
            </a:r>
          </a:p>
          <a:p>
            <a:pPr algn="just"/>
            <a:r>
              <a:rPr lang="ru-RU" dirty="0"/>
              <a:t>В основу статута положены боевые качества, которые отличали деятельность великого полководца М. И. Кутузова — умелая оборона, изматывание противника и затем переход в решительное контрнаступление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После проведения военных операций 1942-1943 гг. был учрежден орден Кутузова </a:t>
            </a:r>
            <a:r>
              <a:rPr lang="en-US" dirty="0"/>
              <a:t>III </a:t>
            </a:r>
            <a:r>
              <a:rPr lang="ru-RU" dirty="0" smtClean="0"/>
              <a:t>степени. </a:t>
            </a:r>
          </a:p>
          <a:p>
            <a:pPr algn="just"/>
            <a:r>
              <a:rPr lang="ru-RU" dirty="0" smtClean="0"/>
              <a:t>Интересен тот факт, что орден Кутузова был учрежден указом от 29 июля 1942 г., на следующий день после подписания знаменитого приказа Сталина № 226 «Ни шагу назад!».</a:t>
            </a:r>
          </a:p>
          <a:p>
            <a:pPr algn="just"/>
            <a:r>
              <a:rPr lang="ru-RU" dirty="0" smtClean="0"/>
              <a:t>Всего за годы войны орденом Кутузова всех степеней было произведено более 7000 награждений.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Орден Кутузова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09120"/>
            <a:ext cx="4945732" cy="229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324036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100" dirty="0" smtClean="0"/>
              <a:t>Орден Кутузова I степени мог получить командующий фронтом, армией, его заместитель или начальник штаба за хорошую организацию вынужденного отхода крупных соединений с нанесением контрударов противнику, выводом своих войск на новые рубежи с малыми потерями; за умелую организацию операции крупных соединений по борьбе с превосходящими силами противника и сохранение своих войск в постоянной готовности к решительному наступлению. Орден Кутузова </a:t>
            </a:r>
            <a:r>
              <a:rPr lang="en-US" sz="1100" dirty="0" smtClean="0"/>
              <a:t>I</a:t>
            </a:r>
            <a:r>
              <a:rPr lang="en-US" sz="1100" dirty="0"/>
              <a:t> </a:t>
            </a:r>
            <a:r>
              <a:rPr lang="ru-RU" sz="1100" dirty="0" smtClean="0"/>
              <a:t>степени изготовлен из золота и представляет выпуклую пятиконечную звезду. Между концами золотой звезды располагаются пять пучков серебряных лучей. В середине ордена расположен круг, покрытый белой эмалью, с золотым </a:t>
            </a:r>
            <a:r>
              <a:rPr lang="ru-RU" sz="1100" dirty="0" err="1" smtClean="0"/>
              <a:t>лаврово</a:t>
            </a:r>
            <a:r>
              <a:rPr lang="ru-RU" sz="1100" dirty="0" smtClean="0"/>
              <a:t>-дубовым венком по окружности, перевитым внизу красной эмалевой лентой. В центре круга на фоне Кремлевской башни  с пятиконечной рубиново-красной звездой – </a:t>
            </a:r>
            <a:r>
              <a:rPr lang="ru-RU" sz="1100" dirty="0" err="1" smtClean="0"/>
              <a:t>погрудное</a:t>
            </a:r>
            <a:r>
              <a:rPr lang="ru-RU" sz="1100" dirty="0" smtClean="0"/>
              <a:t> рельефное изображение Кутузова, сделанное из золота. Вокруг изображения Кутузова на белой эмалевой ленте – надпись из золота «</a:t>
            </a:r>
            <a:r>
              <a:rPr lang="ru-RU" sz="1100" dirty="0"/>
              <a:t>М</a:t>
            </a:r>
            <a:r>
              <a:rPr lang="ru-RU" sz="1100" dirty="0" smtClean="0"/>
              <a:t>ихаил Кутузов». </a:t>
            </a:r>
            <a:endParaRPr lang="ru-RU" sz="1100" dirty="0"/>
          </a:p>
          <a:p>
            <a:pPr algn="just">
              <a:spcBef>
                <a:spcPts val="0"/>
              </a:spcBef>
            </a:pPr>
            <a:r>
              <a:rPr lang="ru-RU" sz="1100" dirty="0" smtClean="0"/>
              <a:t>Одним из первых орденов Кутузова II степени был вручен генерал-майору К. С. Мельнику, командующему 58-й армией, оборонявшей участок Кавказского фронта от Моздока до Малгобека. В трудных оборонительных боях, измотав основные силы противника, армия К. С. Мельника перешла в контрнаступление и, взломав линию обороны врага, вышла с боями в район Ейска. Орден Кутузова </a:t>
            </a:r>
            <a:r>
              <a:rPr lang="en-US" sz="1100" dirty="0"/>
              <a:t>II </a:t>
            </a:r>
            <a:r>
              <a:rPr lang="ru-RU" sz="1100" dirty="0" smtClean="0"/>
              <a:t>степени изготовлен из серебра без венка по кругу. Изображение Кутузова, надпись «Михаил Кутузов» и пятиконечная звезда серебряные.</a:t>
            </a:r>
            <a:endParaRPr lang="ru-RU" sz="1100" dirty="0"/>
          </a:p>
          <a:p>
            <a:pPr algn="just">
              <a:spcBef>
                <a:spcPts val="0"/>
              </a:spcBef>
            </a:pPr>
            <a:r>
              <a:rPr lang="ru-RU" sz="1100" dirty="0" smtClean="0"/>
              <a:t>В положении об ордене Кутузова III степени есть такой пункт: орден может быть дан офицеру «за умелую разработку плана боя, обеспечившего четкое взаимодействие всех родов оружия и успешный его исход». Орден Кутузова </a:t>
            </a:r>
            <a:r>
              <a:rPr lang="en-US" sz="1100" dirty="0"/>
              <a:t>III </a:t>
            </a:r>
            <a:r>
              <a:rPr lang="ru-RU" sz="1100" dirty="0"/>
              <a:t>степени </a:t>
            </a:r>
            <a:r>
              <a:rPr lang="ru-RU" sz="1100" dirty="0" smtClean="0"/>
              <a:t>изготовлен из серебра.</a:t>
            </a:r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Орден Кутузова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982" y="4625251"/>
            <a:ext cx="4664314" cy="22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1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1320</TotalTime>
  <Words>2866</Words>
  <Application>Microsoft Office PowerPoint</Application>
  <PresentationFormat>Экран (4:3)</PresentationFormat>
  <Paragraphs>140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Открытая</vt:lpstr>
      <vt:lpstr>Ордена и медали Великой Отечественной</vt:lpstr>
      <vt:lpstr>Слайд 2</vt:lpstr>
      <vt:lpstr>Орден Суворова</vt:lpstr>
      <vt:lpstr>Орден Суворова</vt:lpstr>
      <vt:lpstr>Александр Васильевич Суворов (1730-1800)</vt:lpstr>
      <vt:lpstr>Их помнят и чтят на Дону…</vt:lpstr>
      <vt:lpstr>Книги об Александре Васильевиче Суворове</vt:lpstr>
      <vt:lpstr>Орден Кутузова</vt:lpstr>
      <vt:lpstr>Орден Кутузова</vt:lpstr>
      <vt:lpstr>Михаил Илларионович Кутузов (1745-1813)</vt:lpstr>
      <vt:lpstr>Их помнят и чтят на Дону </vt:lpstr>
      <vt:lpstr>Книги о Михаиле Илларионовиче Кутузове</vt:lpstr>
      <vt:lpstr>Орден Александра Невского</vt:lpstr>
      <vt:lpstr>Орден Александра Невского</vt:lpstr>
      <vt:lpstr>Александр  Невский (1221-1263)</vt:lpstr>
      <vt:lpstr>Их помнят и чтут и на Дону…</vt:lpstr>
      <vt:lpstr>Книги об Александре  Невском</vt:lpstr>
      <vt:lpstr>Орден Богдана Хмельницкого</vt:lpstr>
      <vt:lpstr>Орден Богдана Хмельницкого</vt:lpstr>
      <vt:lpstr>Богдан Хмельницкий(1595-1657)</vt:lpstr>
      <vt:lpstr>Их помнят и чтят на Дону</vt:lpstr>
      <vt:lpstr>Книги о Богдане Хмельницком</vt:lpstr>
      <vt:lpstr>Орден Ушакова</vt:lpstr>
      <vt:lpstr>Орден Ушакова</vt:lpstr>
      <vt:lpstr>Медаль  Ушакова</vt:lpstr>
      <vt:lpstr>Фёдор Федорович Ушаков (1745-1817)</vt:lpstr>
      <vt:lpstr>Их помнят и чтят на Дону</vt:lpstr>
      <vt:lpstr>Книги о Фёдоре Федоровиче Ушакове</vt:lpstr>
      <vt:lpstr>Орден Нахимова</vt:lpstr>
      <vt:lpstr>Орден Нахимова</vt:lpstr>
      <vt:lpstr>Медаль Нахимова</vt:lpstr>
      <vt:lpstr>Павел Степанович Нахимов (1802-1855)</vt:lpstr>
      <vt:lpstr>Их помнят и чтят на Дону</vt:lpstr>
      <vt:lpstr>Книги о Павле Степановиче Нахимове</vt:lpstr>
      <vt:lpstr>Книги об орденах и медалях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Ордена Великой Отечественной</dc:title>
  <dc:creator>User</dc:creator>
  <cp:lastModifiedBy>OLGA</cp:lastModifiedBy>
  <cp:revision>93</cp:revision>
  <dcterms:created xsi:type="dcterms:W3CDTF">2014-08-20T13:27:20Z</dcterms:created>
  <dcterms:modified xsi:type="dcterms:W3CDTF">2020-02-04T10:49:52Z</dcterms:modified>
</cp:coreProperties>
</file>